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0" r:id="rId14"/>
    <p:sldId id="261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BF1F29-A248-4AB7-A5EF-384C993B4EC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D6907CE-03C3-47DF-B5DD-19804DFF151B}">
      <dgm:prSet phldrT="[Tekst]"/>
      <dgm:spPr/>
      <dgm:t>
        <a:bodyPr/>
        <a:lstStyle/>
        <a:p>
          <a:r>
            <a:rPr lang="pl-PL" dirty="0"/>
            <a:t>Spółki handlowe</a:t>
          </a:r>
        </a:p>
      </dgm:t>
    </dgm:pt>
    <dgm:pt modelId="{83D7FCA1-BC25-4001-BE94-A2A7B3B84633}" type="parTrans" cxnId="{8908068D-83CB-44C4-8AB0-BE4503C12DF8}">
      <dgm:prSet/>
      <dgm:spPr/>
      <dgm:t>
        <a:bodyPr/>
        <a:lstStyle/>
        <a:p>
          <a:endParaRPr lang="pl-PL"/>
        </a:p>
      </dgm:t>
    </dgm:pt>
    <dgm:pt modelId="{42C46EDF-E699-408E-8429-ED9C09FE4C6E}" type="sibTrans" cxnId="{8908068D-83CB-44C4-8AB0-BE4503C12DF8}">
      <dgm:prSet/>
      <dgm:spPr/>
      <dgm:t>
        <a:bodyPr/>
        <a:lstStyle/>
        <a:p>
          <a:endParaRPr lang="pl-PL"/>
        </a:p>
      </dgm:t>
    </dgm:pt>
    <dgm:pt modelId="{C7240058-3DAB-4DA7-BFBB-C8517BFCC50E}">
      <dgm:prSet phldrT="[Tekst]"/>
      <dgm:spPr/>
      <dgm:t>
        <a:bodyPr/>
        <a:lstStyle/>
        <a:p>
          <a:r>
            <a:rPr lang="pl-PL" dirty="0"/>
            <a:t>Posiadają osobowość prawną</a:t>
          </a:r>
        </a:p>
      </dgm:t>
    </dgm:pt>
    <dgm:pt modelId="{EE1BEF16-22BE-450C-A3AC-F2BB405F8BA7}" type="parTrans" cxnId="{685C47CC-D2E4-4860-A1B0-C53A075787A5}">
      <dgm:prSet/>
      <dgm:spPr/>
      <dgm:t>
        <a:bodyPr/>
        <a:lstStyle/>
        <a:p>
          <a:endParaRPr lang="pl-PL"/>
        </a:p>
      </dgm:t>
    </dgm:pt>
    <dgm:pt modelId="{FC1791F2-FD46-4266-9379-F6AE00647FDE}" type="sibTrans" cxnId="{685C47CC-D2E4-4860-A1B0-C53A075787A5}">
      <dgm:prSet/>
      <dgm:spPr/>
      <dgm:t>
        <a:bodyPr/>
        <a:lstStyle/>
        <a:p>
          <a:endParaRPr lang="pl-PL"/>
        </a:p>
      </dgm:t>
    </dgm:pt>
    <dgm:pt modelId="{93F3D51D-427C-40D5-AA15-0FE0D423F932}">
      <dgm:prSet phldrT="[Tekst]"/>
      <dgm:spPr/>
      <dgm:t>
        <a:bodyPr/>
        <a:lstStyle/>
        <a:p>
          <a:r>
            <a:rPr lang="pl-PL" dirty="0"/>
            <a:t>Spółki ……….</a:t>
          </a:r>
        </a:p>
      </dgm:t>
    </dgm:pt>
    <dgm:pt modelId="{2BEEF1D5-A0F7-4AA4-BA6B-3AB27836EC06}" type="parTrans" cxnId="{ED8F54DD-943A-44BF-979A-F8F9F2A1928A}">
      <dgm:prSet/>
      <dgm:spPr/>
      <dgm:t>
        <a:bodyPr/>
        <a:lstStyle/>
        <a:p>
          <a:endParaRPr lang="pl-PL"/>
        </a:p>
      </dgm:t>
    </dgm:pt>
    <dgm:pt modelId="{3E52292E-07E2-49AB-B05B-36965B0C0ABE}" type="sibTrans" cxnId="{ED8F54DD-943A-44BF-979A-F8F9F2A1928A}">
      <dgm:prSet/>
      <dgm:spPr/>
      <dgm:t>
        <a:bodyPr/>
        <a:lstStyle/>
        <a:p>
          <a:endParaRPr lang="pl-PL"/>
        </a:p>
      </dgm:t>
    </dgm:pt>
    <dgm:pt modelId="{E0215C5B-4332-48DB-8E8A-F2FF7D8CB2FD}">
      <dgm:prSet phldrT="[Tekst]"/>
      <dgm:spPr/>
      <dgm:t>
        <a:bodyPr/>
        <a:lstStyle/>
        <a:p>
          <a:r>
            <a:rPr lang="pl-PL" dirty="0"/>
            <a:t>Nie posiadają osobowości prawnej </a:t>
          </a:r>
        </a:p>
      </dgm:t>
    </dgm:pt>
    <dgm:pt modelId="{E2BD0B0F-86DA-46E8-ABE2-648566AC97EA}" type="parTrans" cxnId="{3A28DAA6-B570-47AC-97FE-9E1E2FAD6A9A}">
      <dgm:prSet/>
      <dgm:spPr/>
      <dgm:t>
        <a:bodyPr/>
        <a:lstStyle/>
        <a:p>
          <a:endParaRPr lang="pl-PL"/>
        </a:p>
      </dgm:t>
    </dgm:pt>
    <dgm:pt modelId="{3113307D-B137-447D-AD24-FC4B31C678F9}" type="sibTrans" cxnId="{3A28DAA6-B570-47AC-97FE-9E1E2FAD6A9A}">
      <dgm:prSet/>
      <dgm:spPr/>
      <dgm:t>
        <a:bodyPr/>
        <a:lstStyle/>
        <a:p>
          <a:endParaRPr lang="pl-PL"/>
        </a:p>
      </dgm:t>
    </dgm:pt>
    <dgm:pt modelId="{CB226776-4D5F-4EB0-ACD6-4A50D04DE700}">
      <dgm:prSet phldrT="[Tekst]"/>
      <dgm:spPr/>
      <dgm:t>
        <a:bodyPr/>
        <a:lstStyle/>
        <a:p>
          <a:r>
            <a:rPr lang="pl-PL" dirty="0"/>
            <a:t>Spółki …………</a:t>
          </a:r>
        </a:p>
      </dgm:t>
    </dgm:pt>
    <dgm:pt modelId="{07F66914-11EA-4D0D-AB4F-7384235067B7}" type="parTrans" cxnId="{F64B0F1E-7B59-4007-943A-DD8B9170FAE7}">
      <dgm:prSet/>
      <dgm:spPr/>
      <dgm:t>
        <a:bodyPr/>
        <a:lstStyle/>
        <a:p>
          <a:endParaRPr lang="pl-PL"/>
        </a:p>
      </dgm:t>
    </dgm:pt>
    <dgm:pt modelId="{7B7B01A4-B5D1-47F5-9660-0FC30B6050E3}" type="sibTrans" cxnId="{F64B0F1E-7B59-4007-943A-DD8B9170FAE7}">
      <dgm:prSet/>
      <dgm:spPr/>
      <dgm:t>
        <a:bodyPr/>
        <a:lstStyle/>
        <a:p>
          <a:endParaRPr lang="pl-PL"/>
        </a:p>
      </dgm:t>
    </dgm:pt>
    <dgm:pt modelId="{FD17069C-56AC-41FC-BB82-543E4F9B880C}">
      <dgm:prSet/>
      <dgm:spPr/>
      <dgm:t>
        <a:bodyPr/>
        <a:lstStyle/>
        <a:p>
          <a:endParaRPr lang="pl-PL"/>
        </a:p>
      </dgm:t>
    </dgm:pt>
    <dgm:pt modelId="{7932B860-9127-446C-84B0-F0248BDC8324}" type="parTrans" cxnId="{B11AE912-1EC7-4FB4-9175-7EAF2090E3F6}">
      <dgm:prSet/>
      <dgm:spPr/>
      <dgm:t>
        <a:bodyPr/>
        <a:lstStyle/>
        <a:p>
          <a:endParaRPr lang="pl-PL"/>
        </a:p>
      </dgm:t>
    </dgm:pt>
    <dgm:pt modelId="{3ED4070F-48EC-4B21-8F9E-B8CE071F5EF2}" type="sibTrans" cxnId="{B11AE912-1EC7-4FB4-9175-7EAF2090E3F6}">
      <dgm:prSet/>
      <dgm:spPr/>
      <dgm:t>
        <a:bodyPr/>
        <a:lstStyle/>
        <a:p>
          <a:endParaRPr lang="pl-PL"/>
        </a:p>
      </dgm:t>
    </dgm:pt>
    <dgm:pt modelId="{C69C0549-985D-42A2-91D6-200C74B9CACE}">
      <dgm:prSet/>
      <dgm:spPr/>
      <dgm:t>
        <a:bodyPr/>
        <a:lstStyle/>
        <a:p>
          <a:endParaRPr lang="pl-PL"/>
        </a:p>
      </dgm:t>
    </dgm:pt>
    <dgm:pt modelId="{0BF0681C-8352-4E6A-ACC6-91659D7AE5D7}" type="parTrans" cxnId="{0462C4F8-1F35-44F3-A46A-CF1741BE5ADF}">
      <dgm:prSet/>
      <dgm:spPr/>
      <dgm:t>
        <a:bodyPr/>
        <a:lstStyle/>
        <a:p>
          <a:endParaRPr lang="pl-PL"/>
        </a:p>
      </dgm:t>
    </dgm:pt>
    <dgm:pt modelId="{8783BC1E-DCDC-4789-9420-9848E3835140}" type="sibTrans" cxnId="{0462C4F8-1F35-44F3-A46A-CF1741BE5ADF}">
      <dgm:prSet/>
      <dgm:spPr/>
      <dgm:t>
        <a:bodyPr/>
        <a:lstStyle/>
        <a:p>
          <a:endParaRPr lang="pl-PL"/>
        </a:p>
      </dgm:t>
    </dgm:pt>
    <dgm:pt modelId="{9A8F446A-B0A7-4AFA-9E91-6215C6049D7D}">
      <dgm:prSet/>
      <dgm:spPr/>
      <dgm:t>
        <a:bodyPr/>
        <a:lstStyle/>
        <a:p>
          <a:endParaRPr lang="pl-PL"/>
        </a:p>
      </dgm:t>
    </dgm:pt>
    <dgm:pt modelId="{7B1B03FD-29FE-4781-A473-AB3C6F7AF23B}" type="parTrans" cxnId="{98CE64C4-FA76-4B38-91B1-D9CAFA085A97}">
      <dgm:prSet/>
      <dgm:spPr/>
      <dgm:t>
        <a:bodyPr/>
        <a:lstStyle/>
        <a:p>
          <a:endParaRPr lang="pl-PL"/>
        </a:p>
      </dgm:t>
    </dgm:pt>
    <dgm:pt modelId="{C7F31D0E-755B-41D6-AFBB-74521F1C4D90}" type="sibTrans" cxnId="{98CE64C4-FA76-4B38-91B1-D9CAFA085A97}">
      <dgm:prSet/>
      <dgm:spPr/>
      <dgm:t>
        <a:bodyPr/>
        <a:lstStyle/>
        <a:p>
          <a:endParaRPr lang="pl-PL"/>
        </a:p>
      </dgm:t>
    </dgm:pt>
    <dgm:pt modelId="{118FF1B7-5087-4F88-883B-F03CFCD58C10}">
      <dgm:prSet/>
      <dgm:spPr/>
      <dgm:t>
        <a:bodyPr/>
        <a:lstStyle/>
        <a:p>
          <a:endParaRPr lang="pl-PL"/>
        </a:p>
      </dgm:t>
    </dgm:pt>
    <dgm:pt modelId="{9ACA7EAA-DC2E-469E-B8A4-CC51101061BB}" type="parTrans" cxnId="{700B8B13-7C04-4FCF-91DA-9D35228D25F5}">
      <dgm:prSet/>
      <dgm:spPr/>
      <dgm:t>
        <a:bodyPr/>
        <a:lstStyle/>
        <a:p>
          <a:endParaRPr lang="pl-PL"/>
        </a:p>
      </dgm:t>
    </dgm:pt>
    <dgm:pt modelId="{36DE38B0-7E3C-4C3D-89A3-2929316A97A0}" type="sibTrans" cxnId="{700B8B13-7C04-4FCF-91DA-9D35228D25F5}">
      <dgm:prSet/>
      <dgm:spPr/>
      <dgm:t>
        <a:bodyPr/>
        <a:lstStyle/>
        <a:p>
          <a:endParaRPr lang="pl-PL"/>
        </a:p>
      </dgm:t>
    </dgm:pt>
    <dgm:pt modelId="{D7171522-06C7-4D4E-9261-16D021B3C6C6}">
      <dgm:prSet/>
      <dgm:spPr/>
      <dgm:t>
        <a:bodyPr/>
        <a:lstStyle/>
        <a:p>
          <a:endParaRPr lang="pl-PL"/>
        </a:p>
      </dgm:t>
    </dgm:pt>
    <dgm:pt modelId="{DAC11C5D-DC4D-4B97-A5CD-792D6C68E03E}" type="parTrans" cxnId="{F7F9B3D9-13CD-4416-B8E3-B2215A7EF2D1}">
      <dgm:prSet/>
      <dgm:spPr/>
      <dgm:t>
        <a:bodyPr/>
        <a:lstStyle/>
        <a:p>
          <a:endParaRPr lang="pl-PL"/>
        </a:p>
      </dgm:t>
    </dgm:pt>
    <dgm:pt modelId="{ACBCC8B6-2FC7-4F48-9F19-80BD4AC04472}" type="sibTrans" cxnId="{F7F9B3D9-13CD-4416-B8E3-B2215A7EF2D1}">
      <dgm:prSet/>
      <dgm:spPr/>
      <dgm:t>
        <a:bodyPr/>
        <a:lstStyle/>
        <a:p>
          <a:endParaRPr lang="pl-PL"/>
        </a:p>
      </dgm:t>
    </dgm:pt>
    <dgm:pt modelId="{1FC17F5D-DB3A-4AE2-8DBA-D1705E9D11FD}">
      <dgm:prSet/>
      <dgm:spPr/>
      <dgm:t>
        <a:bodyPr/>
        <a:lstStyle/>
        <a:p>
          <a:endParaRPr lang="pl-PL"/>
        </a:p>
      </dgm:t>
    </dgm:pt>
    <dgm:pt modelId="{CD549158-6757-47DB-B111-44C300B91191}" type="parTrans" cxnId="{699AB364-1BC5-4FB3-8574-1040354B9EE0}">
      <dgm:prSet/>
      <dgm:spPr/>
      <dgm:t>
        <a:bodyPr/>
        <a:lstStyle/>
        <a:p>
          <a:endParaRPr lang="pl-PL"/>
        </a:p>
      </dgm:t>
    </dgm:pt>
    <dgm:pt modelId="{A80EFF48-D2AD-484D-B17C-A1937E028239}" type="sibTrans" cxnId="{699AB364-1BC5-4FB3-8574-1040354B9EE0}">
      <dgm:prSet/>
      <dgm:spPr/>
      <dgm:t>
        <a:bodyPr/>
        <a:lstStyle/>
        <a:p>
          <a:endParaRPr lang="pl-PL"/>
        </a:p>
      </dgm:t>
    </dgm:pt>
    <dgm:pt modelId="{C898AA0F-B210-4010-9B7C-950A3A9FFC40}">
      <dgm:prSet/>
      <dgm:spPr/>
      <dgm:t>
        <a:bodyPr/>
        <a:lstStyle/>
        <a:p>
          <a:r>
            <a:rPr lang="pl-PL" dirty="0"/>
            <a:t>Minimalny kapitał </a:t>
          </a:r>
        </a:p>
        <a:p>
          <a:r>
            <a:rPr lang="pl-PL" dirty="0"/>
            <a:t>……………………..</a:t>
          </a:r>
        </a:p>
      </dgm:t>
    </dgm:pt>
    <dgm:pt modelId="{72A77E26-D974-43B9-8377-81ECDE45DD7B}" type="parTrans" cxnId="{80EE9E6B-EDF2-445A-86D8-8551283C87F4}">
      <dgm:prSet/>
      <dgm:spPr/>
      <dgm:t>
        <a:bodyPr/>
        <a:lstStyle/>
        <a:p>
          <a:endParaRPr lang="pl-PL"/>
        </a:p>
      </dgm:t>
    </dgm:pt>
    <dgm:pt modelId="{3F676B44-CDC3-41A1-BD74-F0F0EB266AFE}" type="sibTrans" cxnId="{80EE9E6B-EDF2-445A-86D8-8551283C87F4}">
      <dgm:prSet/>
      <dgm:spPr/>
      <dgm:t>
        <a:bodyPr/>
        <a:lstStyle/>
        <a:p>
          <a:endParaRPr lang="pl-PL"/>
        </a:p>
      </dgm:t>
    </dgm:pt>
    <dgm:pt modelId="{015504AF-E1C7-4889-AE9D-1A5C7DDC6B3A}">
      <dgm:prSet/>
      <dgm:spPr/>
      <dgm:t>
        <a:bodyPr/>
        <a:lstStyle/>
        <a:p>
          <a:r>
            <a:rPr lang="pl-PL" dirty="0"/>
            <a:t>Minimalny kapitał</a:t>
          </a:r>
        </a:p>
        <a:p>
          <a:r>
            <a:rPr lang="pl-PL" dirty="0"/>
            <a:t>…………………………</a:t>
          </a:r>
        </a:p>
      </dgm:t>
    </dgm:pt>
    <dgm:pt modelId="{8A4606F5-0392-4AD5-BEF3-761C6F354CAA}" type="parTrans" cxnId="{1479BA84-D29E-4F88-863A-1D927CEEC205}">
      <dgm:prSet/>
      <dgm:spPr/>
      <dgm:t>
        <a:bodyPr/>
        <a:lstStyle/>
        <a:p>
          <a:endParaRPr lang="pl-PL"/>
        </a:p>
      </dgm:t>
    </dgm:pt>
    <dgm:pt modelId="{588B5FBE-B92B-4B58-9A4F-981F7B896243}" type="sibTrans" cxnId="{1479BA84-D29E-4F88-863A-1D927CEEC205}">
      <dgm:prSet/>
      <dgm:spPr/>
      <dgm:t>
        <a:bodyPr/>
        <a:lstStyle/>
        <a:p>
          <a:endParaRPr lang="pl-PL"/>
        </a:p>
      </dgm:t>
    </dgm:pt>
    <dgm:pt modelId="{C564C464-69DD-444A-9C6F-012DEBC5F2BF}">
      <dgm:prSet/>
      <dgm:spPr/>
      <dgm:t>
        <a:bodyPr/>
        <a:lstStyle/>
        <a:p>
          <a:r>
            <a:rPr lang="pl-PL" dirty="0"/>
            <a:t>Minimalny kapitał</a:t>
          </a:r>
        </a:p>
        <a:p>
          <a:r>
            <a:rPr lang="pl-PL" dirty="0"/>
            <a:t>…………………………</a:t>
          </a:r>
        </a:p>
      </dgm:t>
    </dgm:pt>
    <dgm:pt modelId="{BA2996FE-A725-4148-A1F6-7E5E57133DD4}" type="parTrans" cxnId="{3B9E8F57-1870-4B9A-BFEF-6E24EFBB63FF}">
      <dgm:prSet/>
      <dgm:spPr/>
      <dgm:t>
        <a:bodyPr/>
        <a:lstStyle/>
        <a:p>
          <a:endParaRPr lang="pl-PL"/>
        </a:p>
      </dgm:t>
    </dgm:pt>
    <dgm:pt modelId="{5813A0E6-874C-4CF5-A500-CD787EF4CD93}" type="sibTrans" cxnId="{3B9E8F57-1870-4B9A-BFEF-6E24EFBB63FF}">
      <dgm:prSet/>
      <dgm:spPr/>
      <dgm:t>
        <a:bodyPr/>
        <a:lstStyle/>
        <a:p>
          <a:endParaRPr lang="pl-PL"/>
        </a:p>
      </dgm:t>
    </dgm:pt>
    <dgm:pt modelId="{D1D532D2-2845-4221-BD56-BAC4DD4D724D}">
      <dgm:prSet/>
      <dgm:spPr/>
      <dgm:t>
        <a:bodyPr/>
        <a:lstStyle/>
        <a:p>
          <a:r>
            <a:rPr lang="pl-PL" dirty="0"/>
            <a:t>Minimalny kapitał</a:t>
          </a:r>
        </a:p>
        <a:p>
          <a:r>
            <a:rPr lang="pl-PL" dirty="0"/>
            <a:t>………………………….</a:t>
          </a:r>
        </a:p>
      </dgm:t>
    </dgm:pt>
    <dgm:pt modelId="{5CEEABB9-AF6A-4134-B855-271398E038C1}" type="parTrans" cxnId="{6C964D7D-BAF0-4229-BA31-44A6EFDBE8EA}">
      <dgm:prSet/>
      <dgm:spPr/>
      <dgm:t>
        <a:bodyPr/>
        <a:lstStyle/>
        <a:p>
          <a:endParaRPr lang="pl-PL"/>
        </a:p>
      </dgm:t>
    </dgm:pt>
    <dgm:pt modelId="{41F70B9B-A33A-45E2-BBAD-F1C984F6C8C7}" type="sibTrans" cxnId="{6C964D7D-BAF0-4229-BA31-44A6EFDBE8EA}">
      <dgm:prSet/>
      <dgm:spPr/>
      <dgm:t>
        <a:bodyPr/>
        <a:lstStyle/>
        <a:p>
          <a:endParaRPr lang="pl-PL"/>
        </a:p>
      </dgm:t>
    </dgm:pt>
    <dgm:pt modelId="{EE3645FB-40FC-4534-B407-A1ADE3DBBF4F}">
      <dgm:prSet/>
      <dgm:spPr/>
      <dgm:t>
        <a:bodyPr/>
        <a:lstStyle/>
        <a:p>
          <a:r>
            <a:rPr lang="pl-PL" dirty="0"/>
            <a:t>Minimalny kapitał</a:t>
          </a:r>
        </a:p>
        <a:p>
          <a:r>
            <a:rPr lang="pl-PL" dirty="0"/>
            <a:t>………………………….</a:t>
          </a:r>
        </a:p>
      </dgm:t>
    </dgm:pt>
    <dgm:pt modelId="{CBEF69ED-2EAC-4D9A-A428-04E666474AAD}" type="parTrans" cxnId="{F55882A9-A25A-483D-938B-F7E86AE16B1F}">
      <dgm:prSet/>
      <dgm:spPr/>
      <dgm:t>
        <a:bodyPr/>
        <a:lstStyle/>
        <a:p>
          <a:endParaRPr lang="pl-PL"/>
        </a:p>
      </dgm:t>
    </dgm:pt>
    <dgm:pt modelId="{CD56EDCE-4AF3-4DC5-B56A-37993675D204}" type="sibTrans" cxnId="{F55882A9-A25A-483D-938B-F7E86AE16B1F}">
      <dgm:prSet/>
      <dgm:spPr/>
      <dgm:t>
        <a:bodyPr/>
        <a:lstStyle/>
        <a:p>
          <a:endParaRPr lang="pl-PL"/>
        </a:p>
      </dgm:t>
    </dgm:pt>
    <dgm:pt modelId="{6C6627F7-1BFE-41B8-AEA7-723323166E7C}">
      <dgm:prSet/>
      <dgm:spPr/>
      <dgm:t>
        <a:bodyPr/>
        <a:lstStyle/>
        <a:p>
          <a:r>
            <a:rPr lang="pl-PL" dirty="0"/>
            <a:t>Minimalny kapitał</a:t>
          </a:r>
        </a:p>
        <a:p>
          <a:r>
            <a:rPr lang="pl-PL" dirty="0"/>
            <a:t>…………………………..</a:t>
          </a:r>
        </a:p>
      </dgm:t>
    </dgm:pt>
    <dgm:pt modelId="{23FF3B9E-4905-44F6-89A4-5313688939E1}" type="parTrans" cxnId="{B2493BF7-9E51-4F43-A4F3-25DA96D962E9}">
      <dgm:prSet/>
      <dgm:spPr/>
      <dgm:t>
        <a:bodyPr/>
        <a:lstStyle/>
        <a:p>
          <a:endParaRPr lang="pl-PL"/>
        </a:p>
      </dgm:t>
    </dgm:pt>
    <dgm:pt modelId="{9A575F18-A2CD-4160-A430-E28F6F766E28}" type="sibTrans" cxnId="{B2493BF7-9E51-4F43-A4F3-25DA96D962E9}">
      <dgm:prSet/>
      <dgm:spPr/>
      <dgm:t>
        <a:bodyPr/>
        <a:lstStyle/>
        <a:p>
          <a:endParaRPr lang="pl-PL"/>
        </a:p>
      </dgm:t>
    </dgm:pt>
    <dgm:pt modelId="{3EC712EE-186E-462C-849C-90AC66D9947E}" type="pres">
      <dgm:prSet presAssocID="{86BF1F29-A248-4AB7-A5EF-384C993B4EC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EFD278F-1486-4B1B-8CBA-1FFA399828C6}" type="pres">
      <dgm:prSet presAssocID="{4D6907CE-03C3-47DF-B5DD-19804DFF151B}" presName="root1" presStyleCnt="0"/>
      <dgm:spPr/>
    </dgm:pt>
    <dgm:pt modelId="{C3F08AEE-DC0B-48E5-A654-4A14535C13DF}" type="pres">
      <dgm:prSet presAssocID="{4D6907CE-03C3-47DF-B5DD-19804DFF151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74BBDC3-A903-4481-9DB1-DD1EE266D3DC}" type="pres">
      <dgm:prSet presAssocID="{4D6907CE-03C3-47DF-B5DD-19804DFF151B}" presName="level2hierChild" presStyleCnt="0"/>
      <dgm:spPr/>
    </dgm:pt>
    <dgm:pt modelId="{44BD23AD-6364-4518-A173-AFFCBE0178E7}" type="pres">
      <dgm:prSet presAssocID="{EE1BEF16-22BE-450C-A3AC-F2BB405F8BA7}" presName="conn2-1" presStyleLbl="parChTrans1D2" presStyleIdx="0" presStyleCnt="2"/>
      <dgm:spPr/>
      <dgm:t>
        <a:bodyPr/>
        <a:lstStyle/>
        <a:p>
          <a:endParaRPr lang="pl-PL"/>
        </a:p>
      </dgm:t>
    </dgm:pt>
    <dgm:pt modelId="{3E488914-8AFB-4E87-93AE-6B40E91A40A5}" type="pres">
      <dgm:prSet presAssocID="{EE1BEF16-22BE-450C-A3AC-F2BB405F8BA7}" presName="connTx" presStyleLbl="parChTrans1D2" presStyleIdx="0" presStyleCnt="2"/>
      <dgm:spPr/>
      <dgm:t>
        <a:bodyPr/>
        <a:lstStyle/>
        <a:p>
          <a:endParaRPr lang="pl-PL"/>
        </a:p>
      </dgm:t>
    </dgm:pt>
    <dgm:pt modelId="{12E0AEDF-356C-497D-80B0-DCB0CCF1ED8D}" type="pres">
      <dgm:prSet presAssocID="{C7240058-3DAB-4DA7-BFBB-C8517BFCC50E}" presName="root2" presStyleCnt="0"/>
      <dgm:spPr/>
    </dgm:pt>
    <dgm:pt modelId="{7146DD3E-FA85-47BD-8F0B-62A01498EEE3}" type="pres">
      <dgm:prSet presAssocID="{C7240058-3DAB-4DA7-BFBB-C8517BFCC50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BB980C8-4C5A-4EAD-8968-8519DAEAD525}" type="pres">
      <dgm:prSet presAssocID="{C7240058-3DAB-4DA7-BFBB-C8517BFCC50E}" presName="level3hierChild" presStyleCnt="0"/>
      <dgm:spPr/>
    </dgm:pt>
    <dgm:pt modelId="{7A9077B7-1D5D-44CD-9C8E-2C0312AB3EE3}" type="pres">
      <dgm:prSet presAssocID="{2BEEF1D5-A0F7-4AA4-BA6B-3AB27836EC06}" presName="conn2-1" presStyleLbl="parChTrans1D3" presStyleIdx="0" presStyleCnt="2"/>
      <dgm:spPr/>
      <dgm:t>
        <a:bodyPr/>
        <a:lstStyle/>
        <a:p>
          <a:endParaRPr lang="pl-PL"/>
        </a:p>
      </dgm:t>
    </dgm:pt>
    <dgm:pt modelId="{31444C88-A4D9-4A09-B463-69C57F49C7CC}" type="pres">
      <dgm:prSet presAssocID="{2BEEF1D5-A0F7-4AA4-BA6B-3AB27836EC06}" presName="connTx" presStyleLbl="parChTrans1D3" presStyleIdx="0" presStyleCnt="2"/>
      <dgm:spPr/>
      <dgm:t>
        <a:bodyPr/>
        <a:lstStyle/>
        <a:p>
          <a:endParaRPr lang="pl-PL"/>
        </a:p>
      </dgm:t>
    </dgm:pt>
    <dgm:pt modelId="{809C850F-BE10-48BF-80DA-8E2B0C14C5D8}" type="pres">
      <dgm:prSet presAssocID="{93F3D51D-427C-40D5-AA15-0FE0D423F932}" presName="root2" presStyleCnt="0"/>
      <dgm:spPr/>
    </dgm:pt>
    <dgm:pt modelId="{41289112-3498-4589-963F-D6143B7EB276}" type="pres">
      <dgm:prSet presAssocID="{93F3D51D-427C-40D5-AA15-0FE0D423F932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182B3C7-BC68-4EA6-BC08-9F90D2F8E068}" type="pres">
      <dgm:prSet presAssocID="{93F3D51D-427C-40D5-AA15-0FE0D423F932}" presName="level3hierChild" presStyleCnt="0"/>
      <dgm:spPr/>
    </dgm:pt>
    <dgm:pt modelId="{FC74B4F8-9050-4187-B1E5-2B3D185162A0}" type="pres">
      <dgm:prSet presAssocID="{7932B860-9127-446C-84B0-F0248BDC8324}" presName="conn2-1" presStyleLbl="parChTrans1D4" presStyleIdx="0" presStyleCnt="12"/>
      <dgm:spPr/>
      <dgm:t>
        <a:bodyPr/>
        <a:lstStyle/>
        <a:p>
          <a:endParaRPr lang="pl-PL"/>
        </a:p>
      </dgm:t>
    </dgm:pt>
    <dgm:pt modelId="{354988E9-1F62-4AD2-B778-AEE3CF277257}" type="pres">
      <dgm:prSet presAssocID="{7932B860-9127-446C-84B0-F0248BDC8324}" presName="connTx" presStyleLbl="parChTrans1D4" presStyleIdx="0" presStyleCnt="12"/>
      <dgm:spPr/>
      <dgm:t>
        <a:bodyPr/>
        <a:lstStyle/>
        <a:p>
          <a:endParaRPr lang="pl-PL"/>
        </a:p>
      </dgm:t>
    </dgm:pt>
    <dgm:pt modelId="{9DBBBBCA-20B1-44B7-8E8A-3D9D06BDC6EA}" type="pres">
      <dgm:prSet presAssocID="{FD17069C-56AC-41FC-BB82-543E4F9B880C}" presName="root2" presStyleCnt="0"/>
      <dgm:spPr/>
    </dgm:pt>
    <dgm:pt modelId="{052692A2-2BB3-40A6-90C1-6DBEF39DE848}" type="pres">
      <dgm:prSet presAssocID="{FD17069C-56AC-41FC-BB82-543E4F9B880C}" presName="LevelTwoTextNode" presStyleLbl="node4" presStyleIdx="0" presStyleCnt="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55BAC5E-873B-4FBF-BB8D-C3FFE8E63EC5}" type="pres">
      <dgm:prSet presAssocID="{FD17069C-56AC-41FC-BB82-543E4F9B880C}" presName="level3hierChild" presStyleCnt="0"/>
      <dgm:spPr/>
    </dgm:pt>
    <dgm:pt modelId="{EC628E22-03D9-4A43-A21C-9ACE08095E72}" type="pres">
      <dgm:prSet presAssocID="{72A77E26-D974-43B9-8377-81ECDE45DD7B}" presName="conn2-1" presStyleLbl="parChTrans1D4" presStyleIdx="1" presStyleCnt="12"/>
      <dgm:spPr/>
      <dgm:t>
        <a:bodyPr/>
        <a:lstStyle/>
        <a:p>
          <a:endParaRPr lang="pl-PL"/>
        </a:p>
      </dgm:t>
    </dgm:pt>
    <dgm:pt modelId="{2FD9076D-1192-4435-BF20-BEAEEFF813B0}" type="pres">
      <dgm:prSet presAssocID="{72A77E26-D974-43B9-8377-81ECDE45DD7B}" presName="connTx" presStyleLbl="parChTrans1D4" presStyleIdx="1" presStyleCnt="12"/>
      <dgm:spPr/>
      <dgm:t>
        <a:bodyPr/>
        <a:lstStyle/>
        <a:p>
          <a:endParaRPr lang="pl-PL"/>
        </a:p>
      </dgm:t>
    </dgm:pt>
    <dgm:pt modelId="{BC706DA7-BAB0-487A-A0BA-EEF9912C3B59}" type="pres">
      <dgm:prSet presAssocID="{C898AA0F-B210-4010-9B7C-950A3A9FFC40}" presName="root2" presStyleCnt="0"/>
      <dgm:spPr/>
    </dgm:pt>
    <dgm:pt modelId="{036A1ED5-D219-419C-B888-FE6F0BA19F80}" type="pres">
      <dgm:prSet presAssocID="{C898AA0F-B210-4010-9B7C-950A3A9FFC40}" presName="LevelTwoTextNode" presStyleLbl="node4" presStyleIdx="1" presStyleCnt="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86A48F2-C14A-43C6-A964-50DD88BEEB97}" type="pres">
      <dgm:prSet presAssocID="{C898AA0F-B210-4010-9B7C-950A3A9FFC40}" presName="level3hierChild" presStyleCnt="0"/>
      <dgm:spPr/>
    </dgm:pt>
    <dgm:pt modelId="{348C7B2D-6462-4A0F-AC52-C6DADF2BEE01}" type="pres">
      <dgm:prSet presAssocID="{0BF0681C-8352-4E6A-ACC6-91659D7AE5D7}" presName="conn2-1" presStyleLbl="parChTrans1D4" presStyleIdx="2" presStyleCnt="12"/>
      <dgm:spPr/>
      <dgm:t>
        <a:bodyPr/>
        <a:lstStyle/>
        <a:p>
          <a:endParaRPr lang="pl-PL"/>
        </a:p>
      </dgm:t>
    </dgm:pt>
    <dgm:pt modelId="{2BE0A53E-2C11-4D6E-B02F-38BDBDFBAF94}" type="pres">
      <dgm:prSet presAssocID="{0BF0681C-8352-4E6A-ACC6-91659D7AE5D7}" presName="connTx" presStyleLbl="parChTrans1D4" presStyleIdx="2" presStyleCnt="12"/>
      <dgm:spPr/>
      <dgm:t>
        <a:bodyPr/>
        <a:lstStyle/>
        <a:p>
          <a:endParaRPr lang="pl-PL"/>
        </a:p>
      </dgm:t>
    </dgm:pt>
    <dgm:pt modelId="{37F1423A-3F48-48A2-AA56-87B3F3BD9CA9}" type="pres">
      <dgm:prSet presAssocID="{C69C0549-985D-42A2-91D6-200C74B9CACE}" presName="root2" presStyleCnt="0"/>
      <dgm:spPr/>
    </dgm:pt>
    <dgm:pt modelId="{9FE92B59-5BD1-46FE-B1CC-77D134DB1ECC}" type="pres">
      <dgm:prSet presAssocID="{C69C0549-985D-42A2-91D6-200C74B9CACE}" presName="LevelTwoTextNode" presStyleLbl="node4" presStyleIdx="2" presStyleCnt="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BD74BB5-012F-4F5D-9B6B-C3190D45B74E}" type="pres">
      <dgm:prSet presAssocID="{C69C0549-985D-42A2-91D6-200C74B9CACE}" presName="level3hierChild" presStyleCnt="0"/>
      <dgm:spPr/>
    </dgm:pt>
    <dgm:pt modelId="{67D4FE2F-2353-49C8-BB4D-2AC45BB39514}" type="pres">
      <dgm:prSet presAssocID="{8A4606F5-0392-4AD5-BEF3-761C6F354CAA}" presName="conn2-1" presStyleLbl="parChTrans1D4" presStyleIdx="3" presStyleCnt="12"/>
      <dgm:spPr/>
      <dgm:t>
        <a:bodyPr/>
        <a:lstStyle/>
        <a:p>
          <a:endParaRPr lang="pl-PL"/>
        </a:p>
      </dgm:t>
    </dgm:pt>
    <dgm:pt modelId="{31599CC8-751A-4342-8B45-4BC9EF0458A4}" type="pres">
      <dgm:prSet presAssocID="{8A4606F5-0392-4AD5-BEF3-761C6F354CAA}" presName="connTx" presStyleLbl="parChTrans1D4" presStyleIdx="3" presStyleCnt="12"/>
      <dgm:spPr/>
      <dgm:t>
        <a:bodyPr/>
        <a:lstStyle/>
        <a:p>
          <a:endParaRPr lang="pl-PL"/>
        </a:p>
      </dgm:t>
    </dgm:pt>
    <dgm:pt modelId="{29B2082E-C217-45F4-90EF-E344BC1EAA43}" type="pres">
      <dgm:prSet presAssocID="{015504AF-E1C7-4889-AE9D-1A5C7DDC6B3A}" presName="root2" presStyleCnt="0"/>
      <dgm:spPr/>
    </dgm:pt>
    <dgm:pt modelId="{BFF731FB-21EB-49E3-ABC1-4F66463856C6}" type="pres">
      <dgm:prSet presAssocID="{015504AF-E1C7-4889-AE9D-1A5C7DDC6B3A}" presName="LevelTwoTextNode" presStyleLbl="node4" presStyleIdx="3" presStyleCnt="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AC9667A-BCD4-4493-95C6-310967C6FC6C}" type="pres">
      <dgm:prSet presAssocID="{015504AF-E1C7-4889-AE9D-1A5C7DDC6B3A}" presName="level3hierChild" presStyleCnt="0"/>
      <dgm:spPr/>
    </dgm:pt>
    <dgm:pt modelId="{BF0CD24B-6C09-40F6-9DC7-087DD63B9869}" type="pres">
      <dgm:prSet presAssocID="{E2BD0B0F-86DA-46E8-ABE2-648566AC97EA}" presName="conn2-1" presStyleLbl="parChTrans1D2" presStyleIdx="1" presStyleCnt="2"/>
      <dgm:spPr/>
      <dgm:t>
        <a:bodyPr/>
        <a:lstStyle/>
        <a:p>
          <a:endParaRPr lang="pl-PL"/>
        </a:p>
      </dgm:t>
    </dgm:pt>
    <dgm:pt modelId="{E434BA52-92B6-4D3A-A24E-D4ACCA8C769E}" type="pres">
      <dgm:prSet presAssocID="{E2BD0B0F-86DA-46E8-ABE2-648566AC97EA}" presName="connTx" presStyleLbl="parChTrans1D2" presStyleIdx="1" presStyleCnt="2"/>
      <dgm:spPr/>
      <dgm:t>
        <a:bodyPr/>
        <a:lstStyle/>
        <a:p>
          <a:endParaRPr lang="pl-PL"/>
        </a:p>
      </dgm:t>
    </dgm:pt>
    <dgm:pt modelId="{50AB59BF-AB13-421B-9232-A7BF2999C693}" type="pres">
      <dgm:prSet presAssocID="{E0215C5B-4332-48DB-8E8A-F2FF7D8CB2FD}" presName="root2" presStyleCnt="0"/>
      <dgm:spPr/>
    </dgm:pt>
    <dgm:pt modelId="{CC7551CC-E9EF-4BFC-9A14-A55692A05729}" type="pres">
      <dgm:prSet presAssocID="{E0215C5B-4332-48DB-8E8A-F2FF7D8CB2F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4EE435C-588B-4A08-899D-C060733C5C88}" type="pres">
      <dgm:prSet presAssocID="{E0215C5B-4332-48DB-8E8A-F2FF7D8CB2FD}" presName="level3hierChild" presStyleCnt="0"/>
      <dgm:spPr/>
    </dgm:pt>
    <dgm:pt modelId="{286832FF-D551-4D4C-BC00-3FCD82B3F19C}" type="pres">
      <dgm:prSet presAssocID="{07F66914-11EA-4D0D-AB4F-7384235067B7}" presName="conn2-1" presStyleLbl="parChTrans1D3" presStyleIdx="1" presStyleCnt="2"/>
      <dgm:spPr/>
      <dgm:t>
        <a:bodyPr/>
        <a:lstStyle/>
        <a:p>
          <a:endParaRPr lang="pl-PL"/>
        </a:p>
      </dgm:t>
    </dgm:pt>
    <dgm:pt modelId="{353F8B7D-249D-44DB-BA1F-AE9A2DE64957}" type="pres">
      <dgm:prSet presAssocID="{07F66914-11EA-4D0D-AB4F-7384235067B7}" presName="connTx" presStyleLbl="parChTrans1D3" presStyleIdx="1" presStyleCnt="2"/>
      <dgm:spPr/>
      <dgm:t>
        <a:bodyPr/>
        <a:lstStyle/>
        <a:p>
          <a:endParaRPr lang="pl-PL"/>
        </a:p>
      </dgm:t>
    </dgm:pt>
    <dgm:pt modelId="{06386D45-2525-434D-B57A-BC7808E89C38}" type="pres">
      <dgm:prSet presAssocID="{CB226776-4D5F-4EB0-ACD6-4A50D04DE700}" presName="root2" presStyleCnt="0"/>
      <dgm:spPr/>
    </dgm:pt>
    <dgm:pt modelId="{EA099DAB-5FED-4BBC-B94F-5191CC16573E}" type="pres">
      <dgm:prSet presAssocID="{CB226776-4D5F-4EB0-ACD6-4A50D04DE700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05D58F5-894D-499D-9953-D0DE26D67AE6}" type="pres">
      <dgm:prSet presAssocID="{CB226776-4D5F-4EB0-ACD6-4A50D04DE700}" presName="level3hierChild" presStyleCnt="0"/>
      <dgm:spPr/>
    </dgm:pt>
    <dgm:pt modelId="{0D74B8DC-8572-44F9-8132-A7EEC11ACE1B}" type="pres">
      <dgm:prSet presAssocID="{7B1B03FD-29FE-4781-A473-AB3C6F7AF23B}" presName="conn2-1" presStyleLbl="parChTrans1D4" presStyleIdx="4" presStyleCnt="12"/>
      <dgm:spPr/>
      <dgm:t>
        <a:bodyPr/>
        <a:lstStyle/>
        <a:p>
          <a:endParaRPr lang="pl-PL"/>
        </a:p>
      </dgm:t>
    </dgm:pt>
    <dgm:pt modelId="{CC08C2AE-790C-47E2-9CDF-07121DA5CF08}" type="pres">
      <dgm:prSet presAssocID="{7B1B03FD-29FE-4781-A473-AB3C6F7AF23B}" presName="connTx" presStyleLbl="parChTrans1D4" presStyleIdx="4" presStyleCnt="12"/>
      <dgm:spPr/>
      <dgm:t>
        <a:bodyPr/>
        <a:lstStyle/>
        <a:p>
          <a:endParaRPr lang="pl-PL"/>
        </a:p>
      </dgm:t>
    </dgm:pt>
    <dgm:pt modelId="{ABF490D4-6EFA-4064-922C-D9E94D8A813D}" type="pres">
      <dgm:prSet presAssocID="{9A8F446A-B0A7-4AFA-9E91-6215C6049D7D}" presName="root2" presStyleCnt="0"/>
      <dgm:spPr/>
    </dgm:pt>
    <dgm:pt modelId="{64CA827E-2BF3-4C30-92F1-FE465D774F1F}" type="pres">
      <dgm:prSet presAssocID="{9A8F446A-B0A7-4AFA-9E91-6215C6049D7D}" presName="LevelTwoTextNode" presStyleLbl="node4" presStyleIdx="4" presStyleCnt="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4FF7EDA-DA7E-479D-811F-7AC87550DB38}" type="pres">
      <dgm:prSet presAssocID="{9A8F446A-B0A7-4AFA-9E91-6215C6049D7D}" presName="level3hierChild" presStyleCnt="0"/>
      <dgm:spPr/>
    </dgm:pt>
    <dgm:pt modelId="{22890134-FC66-4311-83C2-A6FEB2B6E0AE}" type="pres">
      <dgm:prSet presAssocID="{BA2996FE-A725-4148-A1F6-7E5E57133DD4}" presName="conn2-1" presStyleLbl="parChTrans1D4" presStyleIdx="5" presStyleCnt="12"/>
      <dgm:spPr/>
      <dgm:t>
        <a:bodyPr/>
        <a:lstStyle/>
        <a:p>
          <a:endParaRPr lang="pl-PL"/>
        </a:p>
      </dgm:t>
    </dgm:pt>
    <dgm:pt modelId="{3251E2F7-54EE-430B-BE72-F872120C2264}" type="pres">
      <dgm:prSet presAssocID="{BA2996FE-A725-4148-A1F6-7E5E57133DD4}" presName="connTx" presStyleLbl="parChTrans1D4" presStyleIdx="5" presStyleCnt="12"/>
      <dgm:spPr/>
      <dgm:t>
        <a:bodyPr/>
        <a:lstStyle/>
        <a:p>
          <a:endParaRPr lang="pl-PL"/>
        </a:p>
      </dgm:t>
    </dgm:pt>
    <dgm:pt modelId="{71DB5A06-B5AB-4AE1-977B-A95091A83B46}" type="pres">
      <dgm:prSet presAssocID="{C564C464-69DD-444A-9C6F-012DEBC5F2BF}" presName="root2" presStyleCnt="0"/>
      <dgm:spPr/>
    </dgm:pt>
    <dgm:pt modelId="{04F835D5-249B-4AD1-B845-06B8D92A21AA}" type="pres">
      <dgm:prSet presAssocID="{C564C464-69DD-444A-9C6F-012DEBC5F2BF}" presName="LevelTwoTextNode" presStyleLbl="node4" presStyleIdx="5" presStyleCnt="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E84DCB3-C94B-405D-B4EA-8E35868609E5}" type="pres">
      <dgm:prSet presAssocID="{C564C464-69DD-444A-9C6F-012DEBC5F2BF}" presName="level3hierChild" presStyleCnt="0"/>
      <dgm:spPr/>
    </dgm:pt>
    <dgm:pt modelId="{19538A67-3B9E-403F-AC7D-1B81884648B7}" type="pres">
      <dgm:prSet presAssocID="{9ACA7EAA-DC2E-469E-B8A4-CC51101061BB}" presName="conn2-1" presStyleLbl="parChTrans1D4" presStyleIdx="6" presStyleCnt="12"/>
      <dgm:spPr/>
      <dgm:t>
        <a:bodyPr/>
        <a:lstStyle/>
        <a:p>
          <a:endParaRPr lang="pl-PL"/>
        </a:p>
      </dgm:t>
    </dgm:pt>
    <dgm:pt modelId="{7E89D832-D105-4EDA-A05C-501139958342}" type="pres">
      <dgm:prSet presAssocID="{9ACA7EAA-DC2E-469E-B8A4-CC51101061BB}" presName="connTx" presStyleLbl="parChTrans1D4" presStyleIdx="6" presStyleCnt="12"/>
      <dgm:spPr/>
      <dgm:t>
        <a:bodyPr/>
        <a:lstStyle/>
        <a:p>
          <a:endParaRPr lang="pl-PL"/>
        </a:p>
      </dgm:t>
    </dgm:pt>
    <dgm:pt modelId="{FC7A4A8C-0F0B-417A-88B8-C23ECE3CA6DB}" type="pres">
      <dgm:prSet presAssocID="{118FF1B7-5087-4F88-883B-F03CFCD58C10}" presName="root2" presStyleCnt="0"/>
      <dgm:spPr/>
    </dgm:pt>
    <dgm:pt modelId="{A330B6FA-94CB-4417-BD99-3D9147ACB607}" type="pres">
      <dgm:prSet presAssocID="{118FF1B7-5087-4F88-883B-F03CFCD58C10}" presName="LevelTwoTextNode" presStyleLbl="node4" presStyleIdx="6" presStyleCnt="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9897406-F9A6-4B4D-9576-8B2FAB404C5E}" type="pres">
      <dgm:prSet presAssocID="{118FF1B7-5087-4F88-883B-F03CFCD58C10}" presName="level3hierChild" presStyleCnt="0"/>
      <dgm:spPr/>
    </dgm:pt>
    <dgm:pt modelId="{9BE6092E-F533-4238-8E2C-651D2C257320}" type="pres">
      <dgm:prSet presAssocID="{5CEEABB9-AF6A-4134-B855-271398E038C1}" presName="conn2-1" presStyleLbl="parChTrans1D4" presStyleIdx="7" presStyleCnt="12"/>
      <dgm:spPr/>
      <dgm:t>
        <a:bodyPr/>
        <a:lstStyle/>
        <a:p>
          <a:endParaRPr lang="pl-PL"/>
        </a:p>
      </dgm:t>
    </dgm:pt>
    <dgm:pt modelId="{2AFFCEB1-3C06-408C-A552-BDAEDEB0B8A3}" type="pres">
      <dgm:prSet presAssocID="{5CEEABB9-AF6A-4134-B855-271398E038C1}" presName="connTx" presStyleLbl="parChTrans1D4" presStyleIdx="7" presStyleCnt="12"/>
      <dgm:spPr/>
      <dgm:t>
        <a:bodyPr/>
        <a:lstStyle/>
        <a:p>
          <a:endParaRPr lang="pl-PL"/>
        </a:p>
      </dgm:t>
    </dgm:pt>
    <dgm:pt modelId="{55EFB599-8052-44DC-BE86-D144F051251B}" type="pres">
      <dgm:prSet presAssocID="{D1D532D2-2845-4221-BD56-BAC4DD4D724D}" presName="root2" presStyleCnt="0"/>
      <dgm:spPr/>
    </dgm:pt>
    <dgm:pt modelId="{9AD28A93-11E9-4988-A114-5FF62472DC22}" type="pres">
      <dgm:prSet presAssocID="{D1D532D2-2845-4221-BD56-BAC4DD4D724D}" presName="LevelTwoTextNode" presStyleLbl="node4" presStyleIdx="7" presStyleCnt="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11CE39F-BB39-4137-8466-36315EE02232}" type="pres">
      <dgm:prSet presAssocID="{D1D532D2-2845-4221-BD56-BAC4DD4D724D}" presName="level3hierChild" presStyleCnt="0"/>
      <dgm:spPr/>
    </dgm:pt>
    <dgm:pt modelId="{9A7E8797-BCB4-4E83-8614-0F95E992CDC4}" type="pres">
      <dgm:prSet presAssocID="{DAC11C5D-DC4D-4B97-A5CD-792D6C68E03E}" presName="conn2-1" presStyleLbl="parChTrans1D4" presStyleIdx="8" presStyleCnt="12"/>
      <dgm:spPr/>
      <dgm:t>
        <a:bodyPr/>
        <a:lstStyle/>
        <a:p>
          <a:endParaRPr lang="pl-PL"/>
        </a:p>
      </dgm:t>
    </dgm:pt>
    <dgm:pt modelId="{D33E6CEB-42D1-485F-BF62-169FF5BB1492}" type="pres">
      <dgm:prSet presAssocID="{DAC11C5D-DC4D-4B97-A5CD-792D6C68E03E}" presName="connTx" presStyleLbl="parChTrans1D4" presStyleIdx="8" presStyleCnt="12"/>
      <dgm:spPr/>
      <dgm:t>
        <a:bodyPr/>
        <a:lstStyle/>
        <a:p>
          <a:endParaRPr lang="pl-PL"/>
        </a:p>
      </dgm:t>
    </dgm:pt>
    <dgm:pt modelId="{06DE9681-50CF-488E-892D-213AD7A38901}" type="pres">
      <dgm:prSet presAssocID="{D7171522-06C7-4D4E-9261-16D021B3C6C6}" presName="root2" presStyleCnt="0"/>
      <dgm:spPr/>
    </dgm:pt>
    <dgm:pt modelId="{B784716D-2548-465E-8CF3-3778EBD89BE0}" type="pres">
      <dgm:prSet presAssocID="{D7171522-06C7-4D4E-9261-16D021B3C6C6}" presName="LevelTwoTextNode" presStyleLbl="node4" presStyleIdx="8" presStyleCnt="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9601707-AD4F-4D01-AF67-3795B6711603}" type="pres">
      <dgm:prSet presAssocID="{D7171522-06C7-4D4E-9261-16D021B3C6C6}" presName="level3hierChild" presStyleCnt="0"/>
      <dgm:spPr/>
    </dgm:pt>
    <dgm:pt modelId="{388EB43F-3EA6-44EC-996C-C728A9AB622F}" type="pres">
      <dgm:prSet presAssocID="{CBEF69ED-2EAC-4D9A-A428-04E666474AAD}" presName="conn2-1" presStyleLbl="parChTrans1D4" presStyleIdx="9" presStyleCnt="12"/>
      <dgm:spPr/>
      <dgm:t>
        <a:bodyPr/>
        <a:lstStyle/>
        <a:p>
          <a:endParaRPr lang="pl-PL"/>
        </a:p>
      </dgm:t>
    </dgm:pt>
    <dgm:pt modelId="{D01EA2A1-745E-4F04-B4AC-E953AAA1B819}" type="pres">
      <dgm:prSet presAssocID="{CBEF69ED-2EAC-4D9A-A428-04E666474AAD}" presName="connTx" presStyleLbl="parChTrans1D4" presStyleIdx="9" presStyleCnt="12"/>
      <dgm:spPr/>
      <dgm:t>
        <a:bodyPr/>
        <a:lstStyle/>
        <a:p>
          <a:endParaRPr lang="pl-PL"/>
        </a:p>
      </dgm:t>
    </dgm:pt>
    <dgm:pt modelId="{6E050A28-F330-4448-83D4-585CB354E2D9}" type="pres">
      <dgm:prSet presAssocID="{EE3645FB-40FC-4534-B407-A1ADE3DBBF4F}" presName="root2" presStyleCnt="0"/>
      <dgm:spPr/>
    </dgm:pt>
    <dgm:pt modelId="{257B4991-9C5D-4921-BFA6-588260FF653A}" type="pres">
      <dgm:prSet presAssocID="{EE3645FB-40FC-4534-B407-A1ADE3DBBF4F}" presName="LevelTwoTextNode" presStyleLbl="node4" presStyleIdx="9" presStyleCnt="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AE85838-B276-431E-BC3E-26148F5655F1}" type="pres">
      <dgm:prSet presAssocID="{EE3645FB-40FC-4534-B407-A1ADE3DBBF4F}" presName="level3hierChild" presStyleCnt="0"/>
      <dgm:spPr/>
    </dgm:pt>
    <dgm:pt modelId="{FA2E9952-63A0-41AB-BA55-DEA180368C34}" type="pres">
      <dgm:prSet presAssocID="{CD549158-6757-47DB-B111-44C300B91191}" presName="conn2-1" presStyleLbl="parChTrans1D4" presStyleIdx="10" presStyleCnt="12"/>
      <dgm:spPr/>
      <dgm:t>
        <a:bodyPr/>
        <a:lstStyle/>
        <a:p>
          <a:endParaRPr lang="pl-PL"/>
        </a:p>
      </dgm:t>
    </dgm:pt>
    <dgm:pt modelId="{7AFCD4BE-447E-4C69-AB58-01CB30D9F54E}" type="pres">
      <dgm:prSet presAssocID="{CD549158-6757-47DB-B111-44C300B91191}" presName="connTx" presStyleLbl="parChTrans1D4" presStyleIdx="10" presStyleCnt="12"/>
      <dgm:spPr/>
      <dgm:t>
        <a:bodyPr/>
        <a:lstStyle/>
        <a:p>
          <a:endParaRPr lang="pl-PL"/>
        </a:p>
      </dgm:t>
    </dgm:pt>
    <dgm:pt modelId="{CC7256AB-6221-4B0D-ADC1-C4F2D7035AD7}" type="pres">
      <dgm:prSet presAssocID="{1FC17F5D-DB3A-4AE2-8DBA-D1705E9D11FD}" presName="root2" presStyleCnt="0"/>
      <dgm:spPr/>
    </dgm:pt>
    <dgm:pt modelId="{81022D1D-ABEC-4257-940C-43751D06E63D}" type="pres">
      <dgm:prSet presAssocID="{1FC17F5D-DB3A-4AE2-8DBA-D1705E9D11FD}" presName="LevelTwoTextNode" presStyleLbl="node4" presStyleIdx="10" presStyleCnt="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3D4E270-7757-4113-82DB-3FF9543B5F4B}" type="pres">
      <dgm:prSet presAssocID="{1FC17F5D-DB3A-4AE2-8DBA-D1705E9D11FD}" presName="level3hierChild" presStyleCnt="0"/>
      <dgm:spPr/>
    </dgm:pt>
    <dgm:pt modelId="{41C85C90-023C-40BB-BF6D-069626688FD3}" type="pres">
      <dgm:prSet presAssocID="{23FF3B9E-4905-44F6-89A4-5313688939E1}" presName="conn2-1" presStyleLbl="parChTrans1D4" presStyleIdx="11" presStyleCnt="12"/>
      <dgm:spPr/>
      <dgm:t>
        <a:bodyPr/>
        <a:lstStyle/>
        <a:p>
          <a:endParaRPr lang="pl-PL"/>
        </a:p>
      </dgm:t>
    </dgm:pt>
    <dgm:pt modelId="{A88BD5D9-509D-4AC6-957C-470956A08D05}" type="pres">
      <dgm:prSet presAssocID="{23FF3B9E-4905-44F6-89A4-5313688939E1}" presName="connTx" presStyleLbl="parChTrans1D4" presStyleIdx="11" presStyleCnt="12"/>
      <dgm:spPr/>
      <dgm:t>
        <a:bodyPr/>
        <a:lstStyle/>
        <a:p>
          <a:endParaRPr lang="pl-PL"/>
        </a:p>
      </dgm:t>
    </dgm:pt>
    <dgm:pt modelId="{39041902-7566-45C5-BF2F-3103BF48D2FA}" type="pres">
      <dgm:prSet presAssocID="{6C6627F7-1BFE-41B8-AEA7-723323166E7C}" presName="root2" presStyleCnt="0"/>
      <dgm:spPr/>
    </dgm:pt>
    <dgm:pt modelId="{62B667D4-0EB7-44FF-ABD4-19A2C1EA4FC1}" type="pres">
      <dgm:prSet presAssocID="{6C6627F7-1BFE-41B8-AEA7-723323166E7C}" presName="LevelTwoTextNode" presStyleLbl="node4" presStyleIdx="11" presStyleCnt="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06C451B-9E3C-434F-98DE-B2F5AAE53F13}" type="pres">
      <dgm:prSet presAssocID="{6C6627F7-1BFE-41B8-AEA7-723323166E7C}" presName="level3hierChild" presStyleCnt="0"/>
      <dgm:spPr/>
    </dgm:pt>
  </dgm:ptLst>
  <dgm:cxnLst>
    <dgm:cxn modelId="{34F6D614-BFC6-4343-AD1D-4265BE352A5F}" type="presOf" srcId="{07F66914-11EA-4D0D-AB4F-7384235067B7}" destId="{353F8B7D-249D-44DB-BA1F-AE9A2DE64957}" srcOrd="1" destOrd="0" presId="urn:microsoft.com/office/officeart/2005/8/layout/hierarchy2"/>
    <dgm:cxn modelId="{F7F9B3D9-13CD-4416-B8E3-B2215A7EF2D1}" srcId="{CB226776-4D5F-4EB0-ACD6-4A50D04DE700}" destId="{D7171522-06C7-4D4E-9261-16D021B3C6C6}" srcOrd="2" destOrd="0" parTransId="{DAC11C5D-DC4D-4B97-A5CD-792D6C68E03E}" sibTransId="{ACBCC8B6-2FC7-4F48-9F19-80BD4AC04472}"/>
    <dgm:cxn modelId="{54031DA6-1DDE-4308-8E8F-528F86B49EFF}" type="presOf" srcId="{FD17069C-56AC-41FC-BB82-543E4F9B880C}" destId="{052692A2-2BB3-40A6-90C1-6DBEF39DE848}" srcOrd="0" destOrd="0" presId="urn:microsoft.com/office/officeart/2005/8/layout/hierarchy2"/>
    <dgm:cxn modelId="{5110BB22-3ABC-4CFF-A426-AFE3217C66D7}" type="presOf" srcId="{7B1B03FD-29FE-4781-A473-AB3C6F7AF23B}" destId="{CC08C2AE-790C-47E2-9CDF-07121DA5CF08}" srcOrd="1" destOrd="0" presId="urn:microsoft.com/office/officeart/2005/8/layout/hierarchy2"/>
    <dgm:cxn modelId="{0153CAA7-1F2F-47AE-BDE6-9864CE236EFC}" type="presOf" srcId="{015504AF-E1C7-4889-AE9D-1A5C7DDC6B3A}" destId="{BFF731FB-21EB-49E3-ABC1-4F66463856C6}" srcOrd="0" destOrd="0" presId="urn:microsoft.com/office/officeart/2005/8/layout/hierarchy2"/>
    <dgm:cxn modelId="{0D0ECDB1-F336-4828-82B5-856E18F349A8}" type="presOf" srcId="{0BF0681C-8352-4E6A-ACC6-91659D7AE5D7}" destId="{348C7B2D-6462-4A0F-AC52-C6DADF2BEE01}" srcOrd="0" destOrd="0" presId="urn:microsoft.com/office/officeart/2005/8/layout/hierarchy2"/>
    <dgm:cxn modelId="{44F39294-B1DA-487F-8F9A-2E94681F53F8}" type="presOf" srcId="{23FF3B9E-4905-44F6-89A4-5313688939E1}" destId="{41C85C90-023C-40BB-BF6D-069626688FD3}" srcOrd="0" destOrd="0" presId="urn:microsoft.com/office/officeart/2005/8/layout/hierarchy2"/>
    <dgm:cxn modelId="{6C964D7D-BAF0-4229-BA31-44A6EFDBE8EA}" srcId="{118FF1B7-5087-4F88-883B-F03CFCD58C10}" destId="{D1D532D2-2845-4221-BD56-BAC4DD4D724D}" srcOrd="0" destOrd="0" parTransId="{5CEEABB9-AF6A-4134-B855-271398E038C1}" sibTransId="{41F70B9B-A33A-45E2-BBAD-F1C984F6C8C7}"/>
    <dgm:cxn modelId="{700B8B13-7C04-4FCF-91DA-9D35228D25F5}" srcId="{CB226776-4D5F-4EB0-ACD6-4A50D04DE700}" destId="{118FF1B7-5087-4F88-883B-F03CFCD58C10}" srcOrd="1" destOrd="0" parTransId="{9ACA7EAA-DC2E-469E-B8A4-CC51101061BB}" sibTransId="{36DE38B0-7E3C-4C3D-89A3-2929316A97A0}"/>
    <dgm:cxn modelId="{92EFD452-5D35-4477-AC50-FE12CD000F7E}" type="presOf" srcId="{EE3645FB-40FC-4534-B407-A1ADE3DBBF4F}" destId="{257B4991-9C5D-4921-BFA6-588260FF653A}" srcOrd="0" destOrd="0" presId="urn:microsoft.com/office/officeart/2005/8/layout/hierarchy2"/>
    <dgm:cxn modelId="{98CE64C4-FA76-4B38-91B1-D9CAFA085A97}" srcId="{CB226776-4D5F-4EB0-ACD6-4A50D04DE700}" destId="{9A8F446A-B0A7-4AFA-9E91-6215C6049D7D}" srcOrd="0" destOrd="0" parTransId="{7B1B03FD-29FE-4781-A473-AB3C6F7AF23B}" sibTransId="{C7F31D0E-755B-41D6-AFBB-74521F1C4D90}"/>
    <dgm:cxn modelId="{4CD5775F-90FA-48FE-8E82-64008B7C25B6}" type="presOf" srcId="{CBEF69ED-2EAC-4D9A-A428-04E666474AAD}" destId="{D01EA2A1-745E-4F04-B4AC-E953AAA1B819}" srcOrd="1" destOrd="0" presId="urn:microsoft.com/office/officeart/2005/8/layout/hierarchy2"/>
    <dgm:cxn modelId="{0462C4F8-1F35-44F3-A46A-CF1741BE5ADF}" srcId="{93F3D51D-427C-40D5-AA15-0FE0D423F932}" destId="{C69C0549-985D-42A2-91D6-200C74B9CACE}" srcOrd="1" destOrd="0" parTransId="{0BF0681C-8352-4E6A-ACC6-91659D7AE5D7}" sibTransId="{8783BC1E-DCDC-4789-9420-9848E3835140}"/>
    <dgm:cxn modelId="{8314C5BC-2CFB-40AA-9CD4-B0310785DC03}" type="presOf" srcId="{07F66914-11EA-4D0D-AB4F-7384235067B7}" destId="{286832FF-D551-4D4C-BC00-3FCD82B3F19C}" srcOrd="0" destOrd="0" presId="urn:microsoft.com/office/officeart/2005/8/layout/hierarchy2"/>
    <dgm:cxn modelId="{9791F277-1C58-4662-9A2B-58E5F50C27E6}" type="presOf" srcId="{CD549158-6757-47DB-B111-44C300B91191}" destId="{FA2E9952-63A0-41AB-BA55-DEA180368C34}" srcOrd="0" destOrd="0" presId="urn:microsoft.com/office/officeart/2005/8/layout/hierarchy2"/>
    <dgm:cxn modelId="{62740A2C-8970-4707-8B4E-9B6506322846}" type="presOf" srcId="{9ACA7EAA-DC2E-469E-B8A4-CC51101061BB}" destId="{7E89D832-D105-4EDA-A05C-501139958342}" srcOrd="1" destOrd="0" presId="urn:microsoft.com/office/officeart/2005/8/layout/hierarchy2"/>
    <dgm:cxn modelId="{B2493BF7-9E51-4F43-A4F3-25DA96D962E9}" srcId="{1FC17F5D-DB3A-4AE2-8DBA-D1705E9D11FD}" destId="{6C6627F7-1BFE-41B8-AEA7-723323166E7C}" srcOrd="0" destOrd="0" parTransId="{23FF3B9E-4905-44F6-89A4-5313688939E1}" sibTransId="{9A575F18-A2CD-4160-A430-E28F6F766E28}"/>
    <dgm:cxn modelId="{1D1D4051-37A4-49D2-914D-79DDF437FB38}" type="presOf" srcId="{7932B860-9127-446C-84B0-F0248BDC8324}" destId="{FC74B4F8-9050-4187-B1E5-2B3D185162A0}" srcOrd="0" destOrd="0" presId="urn:microsoft.com/office/officeart/2005/8/layout/hierarchy2"/>
    <dgm:cxn modelId="{C06CE73C-7AFB-4136-9607-182150C33574}" type="presOf" srcId="{5CEEABB9-AF6A-4134-B855-271398E038C1}" destId="{2AFFCEB1-3C06-408C-A552-BDAEDEB0B8A3}" srcOrd="1" destOrd="0" presId="urn:microsoft.com/office/officeart/2005/8/layout/hierarchy2"/>
    <dgm:cxn modelId="{0DF1B5A9-1001-48AE-A6B7-6C05DB0C5942}" type="presOf" srcId="{5CEEABB9-AF6A-4134-B855-271398E038C1}" destId="{9BE6092E-F533-4238-8E2C-651D2C257320}" srcOrd="0" destOrd="0" presId="urn:microsoft.com/office/officeart/2005/8/layout/hierarchy2"/>
    <dgm:cxn modelId="{ED8F54DD-943A-44BF-979A-F8F9F2A1928A}" srcId="{C7240058-3DAB-4DA7-BFBB-C8517BFCC50E}" destId="{93F3D51D-427C-40D5-AA15-0FE0D423F932}" srcOrd="0" destOrd="0" parTransId="{2BEEF1D5-A0F7-4AA4-BA6B-3AB27836EC06}" sibTransId="{3E52292E-07E2-49AB-B05B-36965B0C0ABE}"/>
    <dgm:cxn modelId="{699AB364-1BC5-4FB3-8574-1040354B9EE0}" srcId="{CB226776-4D5F-4EB0-ACD6-4A50D04DE700}" destId="{1FC17F5D-DB3A-4AE2-8DBA-D1705E9D11FD}" srcOrd="3" destOrd="0" parTransId="{CD549158-6757-47DB-B111-44C300B91191}" sibTransId="{A80EFF48-D2AD-484D-B17C-A1937E028239}"/>
    <dgm:cxn modelId="{124C6717-EFE3-42EA-B04C-D0C4DDBC10AC}" type="presOf" srcId="{E2BD0B0F-86DA-46E8-ABE2-648566AC97EA}" destId="{BF0CD24B-6C09-40F6-9DC7-087DD63B9869}" srcOrd="0" destOrd="0" presId="urn:microsoft.com/office/officeart/2005/8/layout/hierarchy2"/>
    <dgm:cxn modelId="{5A2D1AC5-4169-4438-B953-6D775D0D376D}" type="presOf" srcId="{E2BD0B0F-86DA-46E8-ABE2-648566AC97EA}" destId="{E434BA52-92B6-4D3A-A24E-D4ACCA8C769E}" srcOrd="1" destOrd="0" presId="urn:microsoft.com/office/officeart/2005/8/layout/hierarchy2"/>
    <dgm:cxn modelId="{34AF911A-8E03-4DC4-9E0C-3BD5E1E95DFD}" type="presOf" srcId="{CD549158-6757-47DB-B111-44C300B91191}" destId="{7AFCD4BE-447E-4C69-AB58-01CB30D9F54E}" srcOrd="1" destOrd="0" presId="urn:microsoft.com/office/officeart/2005/8/layout/hierarchy2"/>
    <dgm:cxn modelId="{50264EB0-A37B-4DF6-AB96-86D7935D6544}" type="presOf" srcId="{C7240058-3DAB-4DA7-BFBB-C8517BFCC50E}" destId="{7146DD3E-FA85-47BD-8F0B-62A01498EEE3}" srcOrd="0" destOrd="0" presId="urn:microsoft.com/office/officeart/2005/8/layout/hierarchy2"/>
    <dgm:cxn modelId="{A9DFF2E4-2B17-4441-AE34-FF71F45FAF32}" type="presOf" srcId="{CBEF69ED-2EAC-4D9A-A428-04E666474AAD}" destId="{388EB43F-3EA6-44EC-996C-C728A9AB622F}" srcOrd="0" destOrd="0" presId="urn:microsoft.com/office/officeart/2005/8/layout/hierarchy2"/>
    <dgm:cxn modelId="{8F348402-6B68-4BA4-B3BE-8AC611C1AD5F}" type="presOf" srcId="{CB226776-4D5F-4EB0-ACD6-4A50D04DE700}" destId="{EA099DAB-5FED-4BBC-B94F-5191CC16573E}" srcOrd="0" destOrd="0" presId="urn:microsoft.com/office/officeart/2005/8/layout/hierarchy2"/>
    <dgm:cxn modelId="{FDE54D99-015B-4C82-8F3F-8A573D6D1671}" type="presOf" srcId="{0BF0681C-8352-4E6A-ACC6-91659D7AE5D7}" destId="{2BE0A53E-2C11-4D6E-B02F-38BDBDFBAF94}" srcOrd="1" destOrd="0" presId="urn:microsoft.com/office/officeart/2005/8/layout/hierarchy2"/>
    <dgm:cxn modelId="{92717760-FE4D-46C3-B5D0-DA671F462B72}" type="presOf" srcId="{EE1BEF16-22BE-450C-A3AC-F2BB405F8BA7}" destId="{3E488914-8AFB-4E87-93AE-6B40E91A40A5}" srcOrd="1" destOrd="0" presId="urn:microsoft.com/office/officeart/2005/8/layout/hierarchy2"/>
    <dgm:cxn modelId="{8908068D-83CB-44C4-8AB0-BE4503C12DF8}" srcId="{86BF1F29-A248-4AB7-A5EF-384C993B4EC4}" destId="{4D6907CE-03C3-47DF-B5DD-19804DFF151B}" srcOrd="0" destOrd="0" parTransId="{83D7FCA1-BC25-4001-BE94-A2A7B3B84633}" sibTransId="{42C46EDF-E699-408E-8429-ED9C09FE4C6E}"/>
    <dgm:cxn modelId="{3B9E8F57-1870-4B9A-BFEF-6E24EFBB63FF}" srcId="{9A8F446A-B0A7-4AFA-9E91-6215C6049D7D}" destId="{C564C464-69DD-444A-9C6F-012DEBC5F2BF}" srcOrd="0" destOrd="0" parTransId="{BA2996FE-A725-4148-A1F6-7E5E57133DD4}" sibTransId="{5813A0E6-874C-4CF5-A500-CD787EF4CD93}"/>
    <dgm:cxn modelId="{F55882A9-A25A-483D-938B-F7E86AE16B1F}" srcId="{D7171522-06C7-4D4E-9261-16D021B3C6C6}" destId="{EE3645FB-40FC-4534-B407-A1ADE3DBBF4F}" srcOrd="0" destOrd="0" parTransId="{CBEF69ED-2EAC-4D9A-A428-04E666474AAD}" sibTransId="{CD56EDCE-4AF3-4DC5-B56A-37993675D204}"/>
    <dgm:cxn modelId="{1479BA84-D29E-4F88-863A-1D927CEEC205}" srcId="{C69C0549-985D-42A2-91D6-200C74B9CACE}" destId="{015504AF-E1C7-4889-AE9D-1A5C7DDC6B3A}" srcOrd="0" destOrd="0" parTransId="{8A4606F5-0392-4AD5-BEF3-761C6F354CAA}" sibTransId="{588B5FBE-B92B-4B58-9A4F-981F7B896243}"/>
    <dgm:cxn modelId="{FB2BAB22-6532-405C-A270-9433502518CA}" type="presOf" srcId="{BA2996FE-A725-4148-A1F6-7E5E57133DD4}" destId="{22890134-FC66-4311-83C2-A6FEB2B6E0AE}" srcOrd="0" destOrd="0" presId="urn:microsoft.com/office/officeart/2005/8/layout/hierarchy2"/>
    <dgm:cxn modelId="{BFA5BCDD-0885-4EBB-AB08-8C504A7A29BE}" type="presOf" srcId="{EE1BEF16-22BE-450C-A3AC-F2BB405F8BA7}" destId="{44BD23AD-6364-4518-A173-AFFCBE0178E7}" srcOrd="0" destOrd="0" presId="urn:microsoft.com/office/officeart/2005/8/layout/hierarchy2"/>
    <dgm:cxn modelId="{70CFBB0E-8C26-4D93-B7EC-42BE0C953A11}" type="presOf" srcId="{72A77E26-D974-43B9-8377-81ECDE45DD7B}" destId="{EC628E22-03D9-4A43-A21C-9ACE08095E72}" srcOrd="0" destOrd="0" presId="urn:microsoft.com/office/officeart/2005/8/layout/hierarchy2"/>
    <dgm:cxn modelId="{15CF6168-791D-4374-8B78-7350CC7C2176}" type="presOf" srcId="{C69C0549-985D-42A2-91D6-200C74B9CACE}" destId="{9FE92B59-5BD1-46FE-B1CC-77D134DB1ECC}" srcOrd="0" destOrd="0" presId="urn:microsoft.com/office/officeart/2005/8/layout/hierarchy2"/>
    <dgm:cxn modelId="{80B31EB4-F9F4-4913-8840-E33D2A3DA59D}" type="presOf" srcId="{2BEEF1D5-A0F7-4AA4-BA6B-3AB27836EC06}" destId="{31444C88-A4D9-4A09-B463-69C57F49C7CC}" srcOrd="1" destOrd="0" presId="urn:microsoft.com/office/officeart/2005/8/layout/hierarchy2"/>
    <dgm:cxn modelId="{B11AE912-1EC7-4FB4-9175-7EAF2090E3F6}" srcId="{93F3D51D-427C-40D5-AA15-0FE0D423F932}" destId="{FD17069C-56AC-41FC-BB82-543E4F9B880C}" srcOrd="0" destOrd="0" parTransId="{7932B860-9127-446C-84B0-F0248BDC8324}" sibTransId="{3ED4070F-48EC-4B21-8F9E-B8CE071F5EF2}"/>
    <dgm:cxn modelId="{46F2F2CE-84E5-4FD0-A269-DD1FA8D1B478}" type="presOf" srcId="{86BF1F29-A248-4AB7-A5EF-384C993B4EC4}" destId="{3EC712EE-186E-462C-849C-90AC66D9947E}" srcOrd="0" destOrd="0" presId="urn:microsoft.com/office/officeart/2005/8/layout/hierarchy2"/>
    <dgm:cxn modelId="{F69E6FA1-7020-4C46-8F35-A453C35A8511}" type="presOf" srcId="{72A77E26-D974-43B9-8377-81ECDE45DD7B}" destId="{2FD9076D-1192-4435-BF20-BEAEEFF813B0}" srcOrd="1" destOrd="0" presId="urn:microsoft.com/office/officeart/2005/8/layout/hierarchy2"/>
    <dgm:cxn modelId="{A8A78B51-4F94-4370-935D-F990AB8CCAB6}" type="presOf" srcId="{9A8F446A-B0A7-4AFA-9E91-6215C6049D7D}" destId="{64CA827E-2BF3-4C30-92F1-FE465D774F1F}" srcOrd="0" destOrd="0" presId="urn:microsoft.com/office/officeart/2005/8/layout/hierarchy2"/>
    <dgm:cxn modelId="{CAA7C7D0-14C0-44D7-8128-76DE04CDA706}" type="presOf" srcId="{DAC11C5D-DC4D-4B97-A5CD-792D6C68E03E}" destId="{9A7E8797-BCB4-4E83-8614-0F95E992CDC4}" srcOrd="0" destOrd="0" presId="urn:microsoft.com/office/officeart/2005/8/layout/hierarchy2"/>
    <dgm:cxn modelId="{8EDE78DB-243B-4EA5-80FC-F11CE3E8FBBB}" type="presOf" srcId="{D1D532D2-2845-4221-BD56-BAC4DD4D724D}" destId="{9AD28A93-11E9-4988-A114-5FF62472DC22}" srcOrd="0" destOrd="0" presId="urn:microsoft.com/office/officeart/2005/8/layout/hierarchy2"/>
    <dgm:cxn modelId="{3F592191-11E1-4140-A69C-C6F2B9D8EE9C}" type="presOf" srcId="{23FF3B9E-4905-44F6-89A4-5313688939E1}" destId="{A88BD5D9-509D-4AC6-957C-470956A08D05}" srcOrd="1" destOrd="0" presId="urn:microsoft.com/office/officeart/2005/8/layout/hierarchy2"/>
    <dgm:cxn modelId="{3F08B9BD-5A27-448B-847D-E7C84AC86DD0}" type="presOf" srcId="{93F3D51D-427C-40D5-AA15-0FE0D423F932}" destId="{41289112-3498-4589-963F-D6143B7EB276}" srcOrd="0" destOrd="0" presId="urn:microsoft.com/office/officeart/2005/8/layout/hierarchy2"/>
    <dgm:cxn modelId="{13A7EEC8-ACF0-43B0-8603-F4F0D6B3FD22}" type="presOf" srcId="{9ACA7EAA-DC2E-469E-B8A4-CC51101061BB}" destId="{19538A67-3B9E-403F-AC7D-1B81884648B7}" srcOrd="0" destOrd="0" presId="urn:microsoft.com/office/officeart/2005/8/layout/hierarchy2"/>
    <dgm:cxn modelId="{FB23253A-2FE3-463B-B31C-7342E6BB4726}" type="presOf" srcId="{DAC11C5D-DC4D-4B97-A5CD-792D6C68E03E}" destId="{D33E6CEB-42D1-485F-BF62-169FF5BB1492}" srcOrd="1" destOrd="0" presId="urn:microsoft.com/office/officeart/2005/8/layout/hierarchy2"/>
    <dgm:cxn modelId="{80EE9E6B-EDF2-445A-86D8-8551283C87F4}" srcId="{FD17069C-56AC-41FC-BB82-543E4F9B880C}" destId="{C898AA0F-B210-4010-9B7C-950A3A9FFC40}" srcOrd="0" destOrd="0" parTransId="{72A77E26-D974-43B9-8377-81ECDE45DD7B}" sibTransId="{3F676B44-CDC3-41A1-BD74-F0F0EB266AFE}"/>
    <dgm:cxn modelId="{9B5F3A48-235C-4959-AF78-F3A8219F0BC6}" type="presOf" srcId="{7932B860-9127-446C-84B0-F0248BDC8324}" destId="{354988E9-1F62-4AD2-B778-AEE3CF277257}" srcOrd="1" destOrd="0" presId="urn:microsoft.com/office/officeart/2005/8/layout/hierarchy2"/>
    <dgm:cxn modelId="{10D5D116-4FA5-4A5C-8CC9-41ACC2FE9465}" type="presOf" srcId="{1FC17F5D-DB3A-4AE2-8DBA-D1705E9D11FD}" destId="{81022D1D-ABEC-4257-940C-43751D06E63D}" srcOrd="0" destOrd="0" presId="urn:microsoft.com/office/officeart/2005/8/layout/hierarchy2"/>
    <dgm:cxn modelId="{83042828-2CBA-49B8-9FB5-D9DAD43CB678}" type="presOf" srcId="{6C6627F7-1BFE-41B8-AEA7-723323166E7C}" destId="{62B667D4-0EB7-44FF-ABD4-19A2C1EA4FC1}" srcOrd="0" destOrd="0" presId="urn:microsoft.com/office/officeart/2005/8/layout/hierarchy2"/>
    <dgm:cxn modelId="{3A28DAA6-B570-47AC-97FE-9E1E2FAD6A9A}" srcId="{4D6907CE-03C3-47DF-B5DD-19804DFF151B}" destId="{E0215C5B-4332-48DB-8E8A-F2FF7D8CB2FD}" srcOrd="1" destOrd="0" parTransId="{E2BD0B0F-86DA-46E8-ABE2-648566AC97EA}" sibTransId="{3113307D-B137-447D-AD24-FC4B31C678F9}"/>
    <dgm:cxn modelId="{685C47CC-D2E4-4860-A1B0-C53A075787A5}" srcId="{4D6907CE-03C3-47DF-B5DD-19804DFF151B}" destId="{C7240058-3DAB-4DA7-BFBB-C8517BFCC50E}" srcOrd="0" destOrd="0" parTransId="{EE1BEF16-22BE-450C-A3AC-F2BB405F8BA7}" sibTransId="{FC1791F2-FD46-4266-9379-F6AE00647FDE}"/>
    <dgm:cxn modelId="{CE62A0BD-1C3E-4DD3-A22E-A636A66AFD53}" type="presOf" srcId="{2BEEF1D5-A0F7-4AA4-BA6B-3AB27836EC06}" destId="{7A9077B7-1D5D-44CD-9C8E-2C0312AB3EE3}" srcOrd="0" destOrd="0" presId="urn:microsoft.com/office/officeart/2005/8/layout/hierarchy2"/>
    <dgm:cxn modelId="{27686D75-3B06-4CD3-8775-2D6A8D69FBC5}" type="presOf" srcId="{BA2996FE-A725-4148-A1F6-7E5E57133DD4}" destId="{3251E2F7-54EE-430B-BE72-F872120C2264}" srcOrd="1" destOrd="0" presId="urn:microsoft.com/office/officeart/2005/8/layout/hierarchy2"/>
    <dgm:cxn modelId="{304101E3-ADB6-4ED4-B84C-31B2F97B503C}" type="presOf" srcId="{D7171522-06C7-4D4E-9261-16D021B3C6C6}" destId="{B784716D-2548-465E-8CF3-3778EBD89BE0}" srcOrd="0" destOrd="0" presId="urn:microsoft.com/office/officeart/2005/8/layout/hierarchy2"/>
    <dgm:cxn modelId="{E1CAD84B-41A5-4DC1-94E9-7D5C9A0C4427}" type="presOf" srcId="{8A4606F5-0392-4AD5-BEF3-761C6F354CAA}" destId="{67D4FE2F-2353-49C8-BB4D-2AC45BB39514}" srcOrd="0" destOrd="0" presId="urn:microsoft.com/office/officeart/2005/8/layout/hierarchy2"/>
    <dgm:cxn modelId="{CF7E3DD0-00FA-40C2-888E-1C6B81FAF35B}" type="presOf" srcId="{C898AA0F-B210-4010-9B7C-950A3A9FFC40}" destId="{036A1ED5-D219-419C-B888-FE6F0BA19F80}" srcOrd="0" destOrd="0" presId="urn:microsoft.com/office/officeart/2005/8/layout/hierarchy2"/>
    <dgm:cxn modelId="{7169E64B-B95F-4372-9B6E-74E1AB1DC2B8}" type="presOf" srcId="{8A4606F5-0392-4AD5-BEF3-761C6F354CAA}" destId="{31599CC8-751A-4342-8B45-4BC9EF0458A4}" srcOrd="1" destOrd="0" presId="urn:microsoft.com/office/officeart/2005/8/layout/hierarchy2"/>
    <dgm:cxn modelId="{A35AB13A-083F-4968-AC4D-A8967D497F57}" type="presOf" srcId="{4D6907CE-03C3-47DF-B5DD-19804DFF151B}" destId="{C3F08AEE-DC0B-48E5-A654-4A14535C13DF}" srcOrd="0" destOrd="0" presId="urn:microsoft.com/office/officeart/2005/8/layout/hierarchy2"/>
    <dgm:cxn modelId="{F64B0F1E-7B59-4007-943A-DD8B9170FAE7}" srcId="{E0215C5B-4332-48DB-8E8A-F2FF7D8CB2FD}" destId="{CB226776-4D5F-4EB0-ACD6-4A50D04DE700}" srcOrd="0" destOrd="0" parTransId="{07F66914-11EA-4D0D-AB4F-7384235067B7}" sibTransId="{7B7B01A4-B5D1-47F5-9660-0FC30B6050E3}"/>
    <dgm:cxn modelId="{3FC87C55-6754-42BE-A022-1AEE5CF12765}" type="presOf" srcId="{E0215C5B-4332-48DB-8E8A-F2FF7D8CB2FD}" destId="{CC7551CC-E9EF-4BFC-9A14-A55692A05729}" srcOrd="0" destOrd="0" presId="urn:microsoft.com/office/officeart/2005/8/layout/hierarchy2"/>
    <dgm:cxn modelId="{B3287EDE-0D8C-4DC8-A889-8F70C8DDF40A}" type="presOf" srcId="{118FF1B7-5087-4F88-883B-F03CFCD58C10}" destId="{A330B6FA-94CB-4417-BD99-3D9147ACB607}" srcOrd="0" destOrd="0" presId="urn:microsoft.com/office/officeart/2005/8/layout/hierarchy2"/>
    <dgm:cxn modelId="{9CBA7437-CB51-46AC-B27E-F015870E8619}" type="presOf" srcId="{7B1B03FD-29FE-4781-A473-AB3C6F7AF23B}" destId="{0D74B8DC-8572-44F9-8132-A7EEC11ACE1B}" srcOrd="0" destOrd="0" presId="urn:microsoft.com/office/officeart/2005/8/layout/hierarchy2"/>
    <dgm:cxn modelId="{3C095235-D074-4A13-A703-CAFD05585C6A}" type="presOf" srcId="{C564C464-69DD-444A-9C6F-012DEBC5F2BF}" destId="{04F835D5-249B-4AD1-B845-06B8D92A21AA}" srcOrd="0" destOrd="0" presId="urn:microsoft.com/office/officeart/2005/8/layout/hierarchy2"/>
    <dgm:cxn modelId="{DF45F587-89B7-481E-A6A1-93DBA4C7FFC8}" type="presParOf" srcId="{3EC712EE-186E-462C-849C-90AC66D9947E}" destId="{2EFD278F-1486-4B1B-8CBA-1FFA399828C6}" srcOrd="0" destOrd="0" presId="urn:microsoft.com/office/officeart/2005/8/layout/hierarchy2"/>
    <dgm:cxn modelId="{AAD4ED77-767A-40E8-ACD8-F0C43A553575}" type="presParOf" srcId="{2EFD278F-1486-4B1B-8CBA-1FFA399828C6}" destId="{C3F08AEE-DC0B-48E5-A654-4A14535C13DF}" srcOrd="0" destOrd="0" presId="urn:microsoft.com/office/officeart/2005/8/layout/hierarchy2"/>
    <dgm:cxn modelId="{0A455C63-29C5-4920-B256-9DB94A6CA3FB}" type="presParOf" srcId="{2EFD278F-1486-4B1B-8CBA-1FFA399828C6}" destId="{674BBDC3-A903-4481-9DB1-DD1EE266D3DC}" srcOrd="1" destOrd="0" presId="urn:microsoft.com/office/officeart/2005/8/layout/hierarchy2"/>
    <dgm:cxn modelId="{52F74A65-D45F-46B6-A5D5-6D4370CFB5BE}" type="presParOf" srcId="{674BBDC3-A903-4481-9DB1-DD1EE266D3DC}" destId="{44BD23AD-6364-4518-A173-AFFCBE0178E7}" srcOrd="0" destOrd="0" presId="urn:microsoft.com/office/officeart/2005/8/layout/hierarchy2"/>
    <dgm:cxn modelId="{D0E21EC9-6664-46AE-AAB0-44071D17A87C}" type="presParOf" srcId="{44BD23AD-6364-4518-A173-AFFCBE0178E7}" destId="{3E488914-8AFB-4E87-93AE-6B40E91A40A5}" srcOrd="0" destOrd="0" presId="urn:microsoft.com/office/officeart/2005/8/layout/hierarchy2"/>
    <dgm:cxn modelId="{3DA5406D-64B5-4C52-9E0C-0C549A4FAA72}" type="presParOf" srcId="{674BBDC3-A903-4481-9DB1-DD1EE266D3DC}" destId="{12E0AEDF-356C-497D-80B0-DCB0CCF1ED8D}" srcOrd="1" destOrd="0" presId="urn:microsoft.com/office/officeart/2005/8/layout/hierarchy2"/>
    <dgm:cxn modelId="{5D69D8AC-B0AE-4264-B398-A7DE4EA00298}" type="presParOf" srcId="{12E0AEDF-356C-497D-80B0-DCB0CCF1ED8D}" destId="{7146DD3E-FA85-47BD-8F0B-62A01498EEE3}" srcOrd="0" destOrd="0" presId="urn:microsoft.com/office/officeart/2005/8/layout/hierarchy2"/>
    <dgm:cxn modelId="{76A98C86-29A0-4377-A204-DAF12DB30FDC}" type="presParOf" srcId="{12E0AEDF-356C-497D-80B0-DCB0CCF1ED8D}" destId="{9BB980C8-4C5A-4EAD-8968-8519DAEAD525}" srcOrd="1" destOrd="0" presId="urn:microsoft.com/office/officeart/2005/8/layout/hierarchy2"/>
    <dgm:cxn modelId="{8037A811-7DCB-452D-9FE4-874C586E27AF}" type="presParOf" srcId="{9BB980C8-4C5A-4EAD-8968-8519DAEAD525}" destId="{7A9077B7-1D5D-44CD-9C8E-2C0312AB3EE3}" srcOrd="0" destOrd="0" presId="urn:microsoft.com/office/officeart/2005/8/layout/hierarchy2"/>
    <dgm:cxn modelId="{9CAC06B0-FC38-4441-875A-A5070C86B611}" type="presParOf" srcId="{7A9077B7-1D5D-44CD-9C8E-2C0312AB3EE3}" destId="{31444C88-A4D9-4A09-B463-69C57F49C7CC}" srcOrd="0" destOrd="0" presId="urn:microsoft.com/office/officeart/2005/8/layout/hierarchy2"/>
    <dgm:cxn modelId="{B2A854DC-917D-46E5-8F21-A9B04B0AD458}" type="presParOf" srcId="{9BB980C8-4C5A-4EAD-8968-8519DAEAD525}" destId="{809C850F-BE10-48BF-80DA-8E2B0C14C5D8}" srcOrd="1" destOrd="0" presId="urn:microsoft.com/office/officeart/2005/8/layout/hierarchy2"/>
    <dgm:cxn modelId="{D4AF1ADC-C611-4A3E-8864-692D551F4E52}" type="presParOf" srcId="{809C850F-BE10-48BF-80DA-8E2B0C14C5D8}" destId="{41289112-3498-4589-963F-D6143B7EB276}" srcOrd="0" destOrd="0" presId="urn:microsoft.com/office/officeart/2005/8/layout/hierarchy2"/>
    <dgm:cxn modelId="{E06F7950-FD83-4B54-A311-2AFD32184C61}" type="presParOf" srcId="{809C850F-BE10-48BF-80DA-8E2B0C14C5D8}" destId="{2182B3C7-BC68-4EA6-BC08-9F90D2F8E068}" srcOrd="1" destOrd="0" presId="urn:microsoft.com/office/officeart/2005/8/layout/hierarchy2"/>
    <dgm:cxn modelId="{F1249C10-2BA7-4B50-A3D8-F3FCA763D895}" type="presParOf" srcId="{2182B3C7-BC68-4EA6-BC08-9F90D2F8E068}" destId="{FC74B4F8-9050-4187-B1E5-2B3D185162A0}" srcOrd="0" destOrd="0" presId="urn:microsoft.com/office/officeart/2005/8/layout/hierarchy2"/>
    <dgm:cxn modelId="{C526E1D7-FACA-4EF8-A822-5EE8DED34D8D}" type="presParOf" srcId="{FC74B4F8-9050-4187-B1E5-2B3D185162A0}" destId="{354988E9-1F62-4AD2-B778-AEE3CF277257}" srcOrd="0" destOrd="0" presId="urn:microsoft.com/office/officeart/2005/8/layout/hierarchy2"/>
    <dgm:cxn modelId="{67F5E9DB-D733-4132-BD6F-BE4F91351CD7}" type="presParOf" srcId="{2182B3C7-BC68-4EA6-BC08-9F90D2F8E068}" destId="{9DBBBBCA-20B1-44B7-8E8A-3D9D06BDC6EA}" srcOrd="1" destOrd="0" presId="urn:microsoft.com/office/officeart/2005/8/layout/hierarchy2"/>
    <dgm:cxn modelId="{D8931B65-66BC-46B3-95A1-0372E9D3000E}" type="presParOf" srcId="{9DBBBBCA-20B1-44B7-8E8A-3D9D06BDC6EA}" destId="{052692A2-2BB3-40A6-90C1-6DBEF39DE848}" srcOrd="0" destOrd="0" presId="urn:microsoft.com/office/officeart/2005/8/layout/hierarchy2"/>
    <dgm:cxn modelId="{877D3AEB-1140-435B-98CC-52918CD50222}" type="presParOf" srcId="{9DBBBBCA-20B1-44B7-8E8A-3D9D06BDC6EA}" destId="{A55BAC5E-873B-4FBF-BB8D-C3FFE8E63EC5}" srcOrd="1" destOrd="0" presId="urn:microsoft.com/office/officeart/2005/8/layout/hierarchy2"/>
    <dgm:cxn modelId="{4E5AA7DA-4328-49F6-B349-42C32666F2E9}" type="presParOf" srcId="{A55BAC5E-873B-4FBF-BB8D-C3FFE8E63EC5}" destId="{EC628E22-03D9-4A43-A21C-9ACE08095E72}" srcOrd="0" destOrd="0" presId="urn:microsoft.com/office/officeart/2005/8/layout/hierarchy2"/>
    <dgm:cxn modelId="{BC42D5F2-F3C1-467E-9DD9-4A037630B437}" type="presParOf" srcId="{EC628E22-03D9-4A43-A21C-9ACE08095E72}" destId="{2FD9076D-1192-4435-BF20-BEAEEFF813B0}" srcOrd="0" destOrd="0" presId="urn:microsoft.com/office/officeart/2005/8/layout/hierarchy2"/>
    <dgm:cxn modelId="{25498649-D279-4D76-B494-F98A2E9095B3}" type="presParOf" srcId="{A55BAC5E-873B-4FBF-BB8D-C3FFE8E63EC5}" destId="{BC706DA7-BAB0-487A-A0BA-EEF9912C3B59}" srcOrd="1" destOrd="0" presId="urn:microsoft.com/office/officeart/2005/8/layout/hierarchy2"/>
    <dgm:cxn modelId="{BAB0FAF9-B534-4312-A97D-9E76A68AED88}" type="presParOf" srcId="{BC706DA7-BAB0-487A-A0BA-EEF9912C3B59}" destId="{036A1ED5-D219-419C-B888-FE6F0BA19F80}" srcOrd="0" destOrd="0" presId="urn:microsoft.com/office/officeart/2005/8/layout/hierarchy2"/>
    <dgm:cxn modelId="{04D0F347-ABE5-404B-A64B-A3169D7791A8}" type="presParOf" srcId="{BC706DA7-BAB0-487A-A0BA-EEF9912C3B59}" destId="{386A48F2-C14A-43C6-A964-50DD88BEEB97}" srcOrd="1" destOrd="0" presId="urn:microsoft.com/office/officeart/2005/8/layout/hierarchy2"/>
    <dgm:cxn modelId="{C9DCE863-88C9-4817-BFD6-F3EBE8A0A2F5}" type="presParOf" srcId="{2182B3C7-BC68-4EA6-BC08-9F90D2F8E068}" destId="{348C7B2D-6462-4A0F-AC52-C6DADF2BEE01}" srcOrd="2" destOrd="0" presId="urn:microsoft.com/office/officeart/2005/8/layout/hierarchy2"/>
    <dgm:cxn modelId="{4E22ACFB-27E7-47AF-8062-452DF862737E}" type="presParOf" srcId="{348C7B2D-6462-4A0F-AC52-C6DADF2BEE01}" destId="{2BE0A53E-2C11-4D6E-B02F-38BDBDFBAF94}" srcOrd="0" destOrd="0" presId="urn:microsoft.com/office/officeart/2005/8/layout/hierarchy2"/>
    <dgm:cxn modelId="{4181EF62-98E6-482F-9341-62E5CD366D7E}" type="presParOf" srcId="{2182B3C7-BC68-4EA6-BC08-9F90D2F8E068}" destId="{37F1423A-3F48-48A2-AA56-87B3F3BD9CA9}" srcOrd="3" destOrd="0" presId="urn:microsoft.com/office/officeart/2005/8/layout/hierarchy2"/>
    <dgm:cxn modelId="{F03C88EA-6EC9-4400-AD7D-D04ADC981E5A}" type="presParOf" srcId="{37F1423A-3F48-48A2-AA56-87B3F3BD9CA9}" destId="{9FE92B59-5BD1-46FE-B1CC-77D134DB1ECC}" srcOrd="0" destOrd="0" presId="urn:microsoft.com/office/officeart/2005/8/layout/hierarchy2"/>
    <dgm:cxn modelId="{21C7EA2D-E5A1-40F7-A403-6C3F8C63E1FE}" type="presParOf" srcId="{37F1423A-3F48-48A2-AA56-87B3F3BD9CA9}" destId="{7BD74BB5-012F-4F5D-9B6B-C3190D45B74E}" srcOrd="1" destOrd="0" presId="urn:microsoft.com/office/officeart/2005/8/layout/hierarchy2"/>
    <dgm:cxn modelId="{7F811433-421C-439F-9F1C-912E459D348C}" type="presParOf" srcId="{7BD74BB5-012F-4F5D-9B6B-C3190D45B74E}" destId="{67D4FE2F-2353-49C8-BB4D-2AC45BB39514}" srcOrd="0" destOrd="0" presId="urn:microsoft.com/office/officeart/2005/8/layout/hierarchy2"/>
    <dgm:cxn modelId="{E64AFCD0-5BD8-45FD-8E1E-11064BA04B4B}" type="presParOf" srcId="{67D4FE2F-2353-49C8-BB4D-2AC45BB39514}" destId="{31599CC8-751A-4342-8B45-4BC9EF0458A4}" srcOrd="0" destOrd="0" presId="urn:microsoft.com/office/officeart/2005/8/layout/hierarchy2"/>
    <dgm:cxn modelId="{7C23FDB2-C813-4892-B781-A5BE33293AA9}" type="presParOf" srcId="{7BD74BB5-012F-4F5D-9B6B-C3190D45B74E}" destId="{29B2082E-C217-45F4-90EF-E344BC1EAA43}" srcOrd="1" destOrd="0" presId="urn:microsoft.com/office/officeart/2005/8/layout/hierarchy2"/>
    <dgm:cxn modelId="{41F5EAE3-7071-4B19-96EA-F71DAE079BA8}" type="presParOf" srcId="{29B2082E-C217-45F4-90EF-E344BC1EAA43}" destId="{BFF731FB-21EB-49E3-ABC1-4F66463856C6}" srcOrd="0" destOrd="0" presId="urn:microsoft.com/office/officeart/2005/8/layout/hierarchy2"/>
    <dgm:cxn modelId="{B3E4D208-AFFA-4899-929A-37E9C26F93E2}" type="presParOf" srcId="{29B2082E-C217-45F4-90EF-E344BC1EAA43}" destId="{AAC9667A-BCD4-4493-95C6-310967C6FC6C}" srcOrd="1" destOrd="0" presId="urn:microsoft.com/office/officeart/2005/8/layout/hierarchy2"/>
    <dgm:cxn modelId="{11FD5543-EF59-4144-9C2D-9F1984893E08}" type="presParOf" srcId="{674BBDC3-A903-4481-9DB1-DD1EE266D3DC}" destId="{BF0CD24B-6C09-40F6-9DC7-087DD63B9869}" srcOrd="2" destOrd="0" presId="urn:microsoft.com/office/officeart/2005/8/layout/hierarchy2"/>
    <dgm:cxn modelId="{24A6F04C-11CE-4429-AE6E-6D7D4D1C3F74}" type="presParOf" srcId="{BF0CD24B-6C09-40F6-9DC7-087DD63B9869}" destId="{E434BA52-92B6-4D3A-A24E-D4ACCA8C769E}" srcOrd="0" destOrd="0" presId="urn:microsoft.com/office/officeart/2005/8/layout/hierarchy2"/>
    <dgm:cxn modelId="{1126D422-E57E-48A0-A025-0EBAF4289CEA}" type="presParOf" srcId="{674BBDC3-A903-4481-9DB1-DD1EE266D3DC}" destId="{50AB59BF-AB13-421B-9232-A7BF2999C693}" srcOrd="3" destOrd="0" presId="urn:microsoft.com/office/officeart/2005/8/layout/hierarchy2"/>
    <dgm:cxn modelId="{32AADD69-DC63-441B-A110-5A4C6F7E3992}" type="presParOf" srcId="{50AB59BF-AB13-421B-9232-A7BF2999C693}" destId="{CC7551CC-E9EF-4BFC-9A14-A55692A05729}" srcOrd="0" destOrd="0" presId="urn:microsoft.com/office/officeart/2005/8/layout/hierarchy2"/>
    <dgm:cxn modelId="{E8A928FE-980E-4C26-88EE-A39AB949D42E}" type="presParOf" srcId="{50AB59BF-AB13-421B-9232-A7BF2999C693}" destId="{94EE435C-588B-4A08-899D-C060733C5C88}" srcOrd="1" destOrd="0" presId="urn:microsoft.com/office/officeart/2005/8/layout/hierarchy2"/>
    <dgm:cxn modelId="{6A0C3F02-3318-4A77-BF50-49C7C6540D58}" type="presParOf" srcId="{94EE435C-588B-4A08-899D-C060733C5C88}" destId="{286832FF-D551-4D4C-BC00-3FCD82B3F19C}" srcOrd="0" destOrd="0" presId="urn:microsoft.com/office/officeart/2005/8/layout/hierarchy2"/>
    <dgm:cxn modelId="{EC1AD9A4-0C49-48B1-AFAC-E7C0CFAC9AAB}" type="presParOf" srcId="{286832FF-D551-4D4C-BC00-3FCD82B3F19C}" destId="{353F8B7D-249D-44DB-BA1F-AE9A2DE64957}" srcOrd="0" destOrd="0" presId="urn:microsoft.com/office/officeart/2005/8/layout/hierarchy2"/>
    <dgm:cxn modelId="{16188676-CA8F-43CF-BF82-2F53CF4E6AAD}" type="presParOf" srcId="{94EE435C-588B-4A08-899D-C060733C5C88}" destId="{06386D45-2525-434D-B57A-BC7808E89C38}" srcOrd="1" destOrd="0" presId="urn:microsoft.com/office/officeart/2005/8/layout/hierarchy2"/>
    <dgm:cxn modelId="{9FF714AB-6098-4AA9-81BE-2A9D15AA4664}" type="presParOf" srcId="{06386D45-2525-434D-B57A-BC7808E89C38}" destId="{EA099DAB-5FED-4BBC-B94F-5191CC16573E}" srcOrd="0" destOrd="0" presId="urn:microsoft.com/office/officeart/2005/8/layout/hierarchy2"/>
    <dgm:cxn modelId="{01CBD97A-E60E-4F1E-B35B-2E2D995CE98E}" type="presParOf" srcId="{06386D45-2525-434D-B57A-BC7808E89C38}" destId="{505D58F5-894D-499D-9953-D0DE26D67AE6}" srcOrd="1" destOrd="0" presId="urn:microsoft.com/office/officeart/2005/8/layout/hierarchy2"/>
    <dgm:cxn modelId="{88FCE960-332E-472B-BFD6-6A2AD0952DC3}" type="presParOf" srcId="{505D58F5-894D-499D-9953-D0DE26D67AE6}" destId="{0D74B8DC-8572-44F9-8132-A7EEC11ACE1B}" srcOrd="0" destOrd="0" presId="urn:microsoft.com/office/officeart/2005/8/layout/hierarchy2"/>
    <dgm:cxn modelId="{F1F4A82E-EA54-4703-B937-8CC88D1055BC}" type="presParOf" srcId="{0D74B8DC-8572-44F9-8132-A7EEC11ACE1B}" destId="{CC08C2AE-790C-47E2-9CDF-07121DA5CF08}" srcOrd="0" destOrd="0" presId="urn:microsoft.com/office/officeart/2005/8/layout/hierarchy2"/>
    <dgm:cxn modelId="{DBC110EF-EB84-490A-822C-E36CDEBD6A55}" type="presParOf" srcId="{505D58F5-894D-499D-9953-D0DE26D67AE6}" destId="{ABF490D4-6EFA-4064-922C-D9E94D8A813D}" srcOrd="1" destOrd="0" presId="urn:microsoft.com/office/officeart/2005/8/layout/hierarchy2"/>
    <dgm:cxn modelId="{27B5A5E6-0153-4C55-883F-D73D82F826B1}" type="presParOf" srcId="{ABF490D4-6EFA-4064-922C-D9E94D8A813D}" destId="{64CA827E-2BF3-4C30-92F1-FE465D774F1F}" srcOrd="0" destOrd="0" presId="urn:microsoft.com/office/officeart/2005/8/layout/hierarchy2"/>
    <dgm:cxn modelId="{34A03CF4-DCF9-402A-AD0D-D5C46E0169E4}" type="presParOf" srcId="{ABF490D4-6EFA-4064-922C-D9E94D8A813D}" destId="{24FF7EDA-DA7E-479D-811F-7AC87550DB38}" srcOrd="1" destOrd="0" presId="urn:microsoft.com/office/officeart/2005/8/layout/hierarchy2"/>
    <dgm:cxn modelId="{6F6647E3-998A-479B-A083-88F06B8477EF}" type="presParOf" srcId="{24FF7EDA-DA7E-479D-811F-7AC87550DB38}" destId="{22890134-FC66-4311-83C2-A6FEB2B6E0AE}" srcOrd="0" destOrd="0" presId="urn:microsoft.com/office/officeart/2005/8/layout/hierarchy2"/>
    <dgm:cxn modelId="{AE98FAE9-8CE4-4025-B017-ABC107C64FF9}" type="presParOf" srcId="{22890134-FC66-4311-83C2-A6FEB2B6E0AE}" destId="{3251E2F7-54EE-430B-BE72-F872120C2264}" srcOrd="0" destOrd="0" presId="urn:microsoft.com/office/officeart/2005/8/layout/hierarchy2"/>
    <dgm:cxn modelId="{BD7FBCD1-4E8C-4598-BAD8-25B9C7CD7EA3}" type="presParOf" srcId="{24FF7EDA-DA7E-479D-811F-7AC87550DB38}" destId="{71DB5A06-B5AB-4AE1-977B-A95091A83B46}" srcOrd="1" destOrd="0" presId="urn:microsoft.com/office/officeart/2005/8/layout/hierarchy2"/>
    <dgm:cxn modelId="{2A17E99F-71B8-4345-90BA-0D3C73125C8D}" type="presParOf" srcId="{71DB5A06-B5AB-4AE1-977B-A95091A83B46}" destId="{04F835D5-249B-4AD1-B845-06B8D92A21AA}" srcOrd="0" destOrd="0" presId="urn:microsoft.com/office/officeart/2005/8/layout/hierarchy2"/>
    <dgm:cxn modelId="{B5D42ADB-F352-42D3-AB69-F123E6B33019}" type="presParOf" srcId="{71DB5A06-B5AB-4AE1-977B-A95091A83B46}" destId="{3E84DCB3-C94B-405D-B4EA-8E35868609E5}" srcOrd="1" destOrd="0" presId="urn:microsoft.com/office/officeart/2005/8/layout/hierarchy2"/>
    <dgm:cxn modelId="{5FD595D6-D76B-4B40-89AC-566A1A381613}" type="presParOf" srcId="{505D58F5-894D-499D-9953-D0DE26D67AE6}" destId="{19538A67-3B9E-403F-AC7D-1B81884648B7}" srcOrd="2" destOrd="0" presId="urn:microsoft.com/office/officeart/2005/8/layout/hierarchy2"/>
    <dgm:cxn modelId="{EE9AA93E-4EEF-42F8-9BAC-1498438ADFB5}" type="presParOf" srcId="{19538A67-3B9E-403F-AC7D-1B81884648B7}" destId="{7E89D832-D105-4EDA-A05C-501139958342}" srcOrd="0" destOrd="0" presId="urn:microsoft.com/office/officeart/2005/8/layout/hierarchy2"/>
    <dgm:cxn modelId="{03159A07-AE27-4431-983A-25EB5619489C}" type="presParOf" srcId="{505D58F5-894D-499D-9953-D0DE26D67AE6}" destId="{FC7A4A8C-0F0B-417A-88B8-C23ECE3CA6DB}" srcOrd="3" destOrd="0" presId="urn:microsoft.com/office/officeart/2005/8/layout/hierarchy2"/>
    <dgm:cxn modelId="{713A2D09-08CE-466C-A97B-9D51277AC6AB}" type="presParOf" srcId="{FC7A4A8C-0F0B-417A-88B8-C23ECE3CA6DB}" destId="{A330B6FA-94CB-4417-BD99-3D9147ACB607}" srcOrd="0" destOrd="0" presId="urn:microsoft.com/office/officeart/2005/8/layout/hierarchy2"/>
    <dgm:cxn modelId="{ED1A4873-7A87-4404-8DC3-A60F04E288EE}" type="presParOf" srcId="{FC7A4A8C-0F0B-417A-88B8-C23ECE3CA6DB}" destId="{C9897406-F9A6-4B4D-9576-8B2FAB404C5E}" srcOrd="1" destOrd="0" presId="urn:microsoft.com/office/officeart/2005/8/layout/hierarchy2"/>
    <dgm:cxn modelId="{13F38D4A-840B-42D0-A1E8-5BD6606CAD54}" type="presParOf" srcId="{C9897406-F9A6-4B4D-9576-8B2FAB404C5E}" destId="{9BE6092E-F533-4238-8E2C-651D2C257320}" srcOrd="0" destOrd="0" presId="urn:microsoft.com/office/officeart/2005/8/layout/hierarchy2"/>
    <dgm:cxn modelId="{1F8828C0-44CB-4B8C-AF00-1DD70DAD30BF}" type="presParOf" srcId="{9BE6092E-F533-4238-8E2C-651D2C257320}" destId="{2AFFCEB1-3C06-408C-A552-BDAEDEB0B8A3}" srcOrd="0" destOrd="0" presId="urn:microsoft.com/office/officeart/2005/8/layout/hierarchy2"/>
    <dgm:cxn modelId="{8810BA3E-DE1B-4616-A2B2-67DE4C935DDE}" type="presParOf" srcId="{C9897406-F9A6-4B4D-9576-8B2FAB404C5E}" destId="{55EFB599-8052-44DC-BE86-D144F051251B}" srcOrd="1" destOrd="0" presId="urn:microsoft.com/office/officeart/2005/8/layout/hierarchy2"/>
    <dgm:cxn modelId="{092BEF25-C878-403B-8B01-0C65CFCEE22C}" type="presParOf" srcId="{55EFB599-8052-44DC-BE86-D144F051251B}" destId="{9AD28A93-11E9-4988-A114-5FF62472DC22}" srcOrd="0" destOrd="0" presId="urn:microsoft.com/office/officeart/2005/8/layout/hierarchy2"/>
    <dgm:cxn modelId="{6A8DDEAF-7373-405F-9039-4B80D80F6AD6}" type="presParOf" srcId="{55EFB599-8052-44DC-BE86-D144F051251B}" destId="{211CE39F-BB39-4137-8466-36315EE02232}" srcOrd="1" destOrd="0" presId="urn:microsoft.com/office/officeart/2005/8/layout/hierarchy2"/>
    <dgm:cxn modelId="{5C8FF532-E6BB-4D04-9F0C-072DE203123E}" type="presParOf" srcId="{505D58F5-894D-499D-9953-D0DE26D67AE6}" destId="{9A7E8797-BCB4-4E83-8614-0F95E992CDC4}" srcOrd="4" destOrd="0" presId="urn:microsoft.com/office/officeart/2005/8/layout/hierarchy2"/>
    <dgm:cxn modelId="{735935F5-F036-4C9E-B281-B7A71B6C0F40}" type="presParOf" srcId="{9A7E8797-BCB4-4E83-8614-0F95E992CDC4}" destId="{D33E6CEB-42D1-485F-BF62-169FF5BB1492}" srcOrd="0" destOrd="0" presId="urn:microsoft.com/office/officeart/2005/8/layout/hierarchy2"/>
    <dgm:cxn modelId="{544F5B7D-8688-4540-B409-014CBAF2C452}" type="presParOf" srcId="{505D58F5-894D-499D-9953-D0DE26D67AE6}" destId="{06DE9681-50CF-488E-892D-213AD7A38901}" srcOrd="5" destOrd="0" presId="urn:microsoft.com/office/officeart/2005/8/layout/hierarchy2"/>
    <dgm:cxn modelId="{27578184-EA4F-4BA8-8F3F-53B00924DA67}" type="presParOf" srcId="{06DE9681-50CF-488E-892D-213AD7A38901}" destId="{B784716D-2548-465E-8CF3-3778EBD89BE0}" srcOrd="0" destOrd="0" presId="urn:microsoft.com/office/officeart/2005/8/layout/hierarchy2"/>
    <dgm:cxn modelId="{AB55219B-38DE-41BB-B5C6-89C94E9AEDBC}" type="presParOf" srcId="{06DE9681-50CF-488E-892D-213AD7A38901}" destId="{59601707-AD4F-4D01-AF67-3795B6711603}" srcOrd="1" destOrd="0" presId="urn:microsoft.com/office/officeart/2005/8/layout/hierarchy2"/>
    <dgm:cxn modelId="{F4CA2336-033C-4EB3-8697-76897F36C9FC}" type="presParOf" srcId="{59601707-AD4F-4D01-AF67-3795B6711603}" destId="{388EB43F-3EA6-44EC-996C-C728A9AB622F}" srcOrd="0" destOrd="0" presId="urn:microsoft.com/office/officeart/2005/8/layout/hierarchy2"/>
    <dgm:cxn modelId="{39C91527-7A19-4F4C-8D63-D55DD01B9B1D}" type="presParOf" srcId="{388EB43F-3EA6-44EC-996C-C728A9AB622F}" destId="{D01EA2A1-745E-4F04-B4AC-E953AAA1B819}" srcOrd="0" destOrd="0" presId="urn:microsoft.com/office/officeart/2005/8/layout/hierarchy2"/>
    <dgm:cxn modelId="{2E19201D-240F-431B-BF13-60D672B7F2C5}" type="presParOf" srcId="{59601707-AD4F-4D01-AF67-3795B6711603}" destId="{6E050A28-F330-4448-83D4-585CB354E2D9}" srcOrd="1" destOrd="0" presId="urn:microsoft.com/office/officeart/2005/8/layout/hierarchy2"/>
    <dgm:cxn modelId="{87371A19-E9F0-459D-A2E5-2057ED20EE9B}" type="presParOf" srcId="{6E050A28-F330-4448-83D4-585CB354E2D9}" destId="{257B4991-9C5D-4921-BFA6-588260FF653A}" srcOrd="0" destOrd="0" presId="urn:microsoft.com/office/officeart/2005/8/layout/hierarchy2"/>
    <dgm:cxn modelId="{DFB87185-6DBB-47C7-ACD8-FE5BB37730B3}" type="presParOf" srcId="{6E050A28-F330-4448-83D4-585CB354E2D9}" destId="{BAE85838-B276-431E-BC3E-26148F5655F1}" srcOrd="1" destOrd="0" presId="urn:microsoft.com/office/officeart/2005/8/layout/hierarchy2"/>
    <dgm:cxn modelId="{157B140E-1A62-477A-BB5C-C655B9CFC3DD}" type="presParOf" srcId="{505D58F5-894D-499D-9953-D0DE26D67AE6}" destId="{FA2E9952-63A0-41AB-BA55-DEA180368C34}" srcOrd="6" destOrd="0" presId="urn:microsoft.com/office/officeart/2005/8/layout/hierarchy2"/>
    <dgm:cxn modelId="{A2655D06-EFDE-41B2-9510-6A6B42CC29B9}" type="presParOf" srcId="{FA2E9952-63A0-41AB-BA55-DEA180368C34}" destId="{7AFCD4BE-447E-4C69-AB58-01CB30D9F54E}" srcOrd="0" destOrd="0" presId="urn:microsoft.com/office/officeart/2005/8/layout/hierarchy2"/>
    <dgm:cxn modelId="{9CB1899B-B583-459E-9F42-EA991A1DA42C}" type="presParOf" srcId="{505D58F5-894D-499D-9953-D0DE26D67AE6}" destId="{CC7256AB-6221-4B0D-ADC1-C4F2D7035AD7}" srcOrd="7" destOrd="0" presId="urn:microsoft.com/office/officeart/2005/8/layout/hierarchy2"/>
    <dgm:cxn modelId="{1EA7A0C3-FCC8-4830-ABBB-9AD3CEC835EF}" type="presParOf" srcId="{CC7256AB-6221-4B0D-ADC1-C4F2D7035AD7}" destId="{81022D1D-ABEC-4257-940C-43751D06E63D}" srcOrd="0" destOrd="0" presId="urn:microsoft.com/office/officeart/2005/8/layout/hierarchy2"/>
    <dgm:cxn modelId="{1FDECD2B-55F8-4107-8306-739D31A15BD7}" type="presParOf" srcId="{CC7256AB-6221-4B0D-ADC1-C4F2D7035AD7}" destId="{33D4E270-7757-4113-82DB-3FF9543B5F4B}" srcOrd="1" destOrd="0" presId="urn:microsoft.com/office/officeart/2005/8/layout/hierarchy2"/>
    <dgm:cxn modelId="{BB5AE1F9-45DA-4177-AFCC-8CC2ECB67879}" type="presParOf" srcId="{33D4E270-7757-4113-82DB-3FF9543B5F4B}" destId="{41C85C90-023C-40BB-BF6D-069626688FD3}" srcOrd="0" destOrd="0" presId="urn:microsoft.com/office/officeart/2005/8/layout/hierarchy2"/>
    <dgm:cxn modelId="{6C64756F-26CA-4073-9CD9-3CB748386BF9}" type="presParOf" srcId="{41C85C90-023C-40BB-BF6D-069626688FD3}" destId="{A88BD5D9-509D-4AC6-957C-470956A08D05}" srcOrd="0" destOrd="0" presId="urn:microsoft.com/office/officeart/2005/8/layout/hierarchy2"/>
    <dgm:cxn modelId="{D5A9A3CA-BC33-4B07-8C72-A3A3742D73A5}" type="presParOf" srcId="{33D4E270-7757-4113-82DB-3FF9543B5F4B}" destId="{39041902-7566-45C5-BF2F-3103BF48D2FA}" srcOrd="1" destOrd="0" presId="urn:microsoft.com/office/officeart/2005/8/layout/hierarchy2"/>
    <dgm:cxn modelId="{717F6C99-A355-423F-BF01-64A04B77EE10}" type="presParOf" srcId="{39041902-7566-45C5-BF2F-3103BF48D2FA}" destId="{62B667D4-0EB7-44FF-ABD4-19A2C1EA4FC1}" srcOrd="0" destOrd="0" presId="urn:microsoft.com/office/officeart/2005/8/layout/hierarchy2"/>
    <dgm:cxn modelId="{3FE99F5E-D8BC-4B13-9223-B527984A5D8B}" type="presParOf" srcId="{39041902-7566-45C5-BF2F-3103BF48D2FA}" destId="{A06C451B-9E3C-434F-98DE-B2F5AAE53F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F08AEE-DC0B-48E5-A654-4A14535C13DF}">
      <dsp:nvSpPr>
        <dsp:cNvPr id="0" name=""/>
        <dsp:cNvSpPr/>
      </dsp:nvSpPr>
      <dsp:spPr>
        <a:xfrm>
          <a:off x="1663" y="1935734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Spółki handlowe</a:t>
          </a:r>
        </a:p>
      </dsp:txBody>
      <dsp:txXfrm>
        <a:off x="1663" y="1935734"/>
        <a:ext cx="1288479" cy="644239"/>
      </dsp:txXfrm>
    </dsp:sp>
    <dsp:sp modelId="{44BD23AD-6364-4518-A173-AFFCBE0178E7}">
      <dsp:nvSpPr>
        <dsp:cNvPr id="0" name=""/>
        <dsp:cNvSpPr/>
      </dsp:nvSpPr>
      <dsp:spPr>
        <a:xfrm rot="17692822">
          <a:off x="935333" y="1691167"/>
          <a:ext cx="1225008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225008" y="110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17692822">
        <a:off x="1517212" y="1671572"/>
        <a:ext cx="61250" cy="61250"/>
      </dsp:txXfrm>
    </dsp:sp>
    <dsp:sp modelId="{7146DD3E-FA85-47BD-8F0B-62A01498EEE3}">
      <dsp:nvSpPr>
        <dsp:cNvPr id="0" name=""/>
        <dsp:cNvSpPr/>
      </dsp:nvSpPr>
      <dsp:spPr>
        <a:xfrm>
          <a:off x="1805533" y="824421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Posiadają osobowość prawną</a:t>
          </a:r>
        </a:p>
      </dsp:txBody>
      <dsp:txXfrm>
        <a:off x="1805533" y="824421"/>
        <a:ext cx="1288479" cy="644239"/>
      </dsp:txXfrm>
    </dsp:sp>
    <dsp:sp modelId="{7A9077B7-1D5D-44CD-9C8E-2C0312AB3EE3}">
      <dsp:nvSpPr>
        <dsp:cNvPr id="0" name=""/>
        <dsp:cNvSpPr/>
      </dsp:nvSpPr>
      <dsp:spPr>
        <a:xfrm>
          <a:off x="3094012" y="1135510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338823" y="1133656"/>
        <a:ext cx="25769" cy="25769"/>
      </dsp:txXfrm>
    </dsp:sp>
    <dsp:sp modelId="{41289112-3498-4589-963F-D6143B7EB276}">
      <dsp:nvSpPr>
        <dsp:cNvPr id="0" name=""/>
        <dsp:cNvSpPr/>
      </dsp:nvSpPr>
      <dsp:spPr>
        <a:xfrm>
          <a:off x="3609404" y="824421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Spółki ……….</a:t>
          </a:r>
        </a:p>
      </dsp:txBody>
      <dsp:txXfrm>
        <a:off x="3609404" y="824421"/>
        <a:ext cx="1288479" cy="644239"/>
      </dsp:txXfrm>
    </dsp:sp>
    <dsp:sp modelId="{FC74B4F8-9050-4187-B1E5-2B3D185162A0}">
      <dsp:nvSpPr>
        <dsp:cNvPr id="0" name=""/>
        <dsp:cNvSpPr/>
      </dsp:nvSpPr>
      <dsp:spPr>
        <a:xfrm rot="19457599">
          <a:off x="4838225" y="950291"/>
          <a:ext cx="634706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634706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19457599">
        <a:off x="5139711" y="945454"/>
        <a:ext cx="31735" cy="31735"/>
      </dsp:txXfrm>
    </dsp:sp>
    <dsp:sp modelId="{052692A2-2BB3-40A6-90C1-6DBEF39DE848}">
      <dsp:nvSpPr>
        <dsp:cNvPr id="0" name=""/>
        <dsp:cNvSpPr/>
      </dsp:nvSpPr>
      <dsp:spPr>
        <a:xfrm>
          <a:off x="5413275" y="453983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kern="1200"/>
        </a:p>
      </dsp:txBody>
      <dsp:txXfrm>
        <a:off x="5413275" y="453983"/>
        <a:ext cx="1288479" cy="644239"/>
      </dsp:txXfrm>
    </dsp:sp>
    <dsp:sp modelId="{EC628E22-03D9-4A43-A21C-9ACE08095E72}">
      <dsp:nvSpPr>
        <dsp:cNvPr id="0" name=""/>
        <dsp:cNvSpPr/>
      </dsp:nvSpPr>
      <dsp:spPr>
        <a:xfrm>
          <a:off x="6701754" y="765073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946565" y="763218"/>
        <a:ext cx="25769" cy="25769"/>
      </dsp:txXfrm>
    </dsp:sp>
    <dsp:sp modelId="{036A1ED5-D219-419C-B888-FE6F0BA19F80}">
      <dsp:nvSpPr>
        <dsp:cNvPr id="0" name=""/>
        <dsp:cNvSpPr/>
      </dsp:nvSpPr>
      <dsp:spPr>
        <a:xfrm>
          <a:off x="7217145" y="453983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Minimalny kapitał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……………………..</a:t>
          </a:r>
        </a:p>
      </dsp:txBody>
      <dsp:txXfrm>
        <a:off x="7217145" y="453983"/>
        <a:ext cx="1288479" cy="644239"/>
      </dsp:txXfrm>
    </dsp:sp>
    <dsp:sp modelId="{348C7B2D-6462-4A0F-AC52-C6DADF2BEE01}">
      <dsp:nvSpPr>
        <dsp:cNvPr id="0" name=""/>
        <dsp:cNvSpPr/>
      </dsp:nvSpPr>
      <dsp:spPr>
        <a:xfrm rot="2142401">
          <a:off x="4838225" y="1320729"/>
          <a:ext cx="634706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634706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2142401">
        <a:off x="5139711" y="1315892"/>
        <a:ext cx="31735" cy="31735"/>
      </dsp:txXfrm>
    </dsp:sp>
    <dsp:sp modelId="{9FE92B59-5BD1-46FE-B1CC-77D134DB1ECC}">
      <dsp:nvSpPr>
        <dsp:cNvPr id="0" name=""/>
        <dsp:cNvSpPr/>
      </dsp:nvSpPr>
      <dsp:spPr>
        <a:xfrm>
          <a:off x="5413275" y="1194859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kern="1200"/>
        </a:p>
      </dsp:txBody>
      <dsp:txXfrm>
        <a:off x="5413275" y="1194859"/>
        <a:ext cx="1288479" cy="644239"/>
      </dsp:txXfrm>
    </dsp:sp>
    <dsp:sp modelId="{67D4FE2F-2353-49C8-BB4D-2AC45BB39514}">
      <dsp:nvSpPr>
        <dsp:cNvPr id="0" name=""/>
        <dsp:cNvSpPr/>
      </dsp:nvSpPr>
      <dsp:spPr>
        <a:xfrm>
          <a:off x="6701754" y="1505948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946565" y="1504093"/>
        <a:ext cx="25769" cy="25769"/>
      </dsp:txXfrm>
    </dsp:sp>
    <dsp:sp modelId="{BFF731FB-21EB-49E3-ABC1-4F66463856C6}">
      <dsp:nvSpPr>
        <dsp:cNvPr id="0" name=""/>
        <dsp:cNvSpPr/>
      </dsp:nvSpPr>
      <dsp:spPr>
        <a:xfrm>
          <a:off x="7217145" y="1194859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Minimalny kapitał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…………………………</a:t>
          </a:r>
        </a:p>
      </dsp:txBody>
      <dsp:txXfrm>
        <a:off x="7217145" y="1194859"/>
        <a:ext cx="1288479" cy="644239"/>
      </dsp:txXfrm>
    </dsp:sp>
    <dsp:sp modelId="{BF0CD24B-6C09-40F6-9DC7-087DD63B9869}">
      <dsp:nvSpPr>
        <dsp:cNvPr id="0" name=""/>
        <dsp:cNvSpPr/>
      </dsp:nvSpPr>
      <dsp:spPr>
        <a:xfrm rot="3907178">
          <a:off x="935333" y="2802480"/>
          <a:ext cx="1225008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225008" y="110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3907178">
        <a:off x="1517212" y="2782885"/>
        <a:ext cx="61250" cy="61250"/>
      </dsp:txXfrm>
    </dsp:sp>
    <dsp:sp modelId="{CC7551CC-E9EF-4BFC-9A14-A55692A05729}">
      <dsp:nvSpPr>
        <dsp:cNvPr id="0" name=""/>
        <dsp:cNvSpPr/>
      </dsp:nvSpPr>
      <dsp:spPr>
        <a:xfrm>
          <a:off x="1805533" y="3047047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Nie posiadają osobowości prawnej </a:t>
          </a:r>
        </a:p>
      </dsp:txBody>
      <dsp:txXfrm>
        <a:off x="1805533" y="3047047"/>
        <a:ext cx="1288479" cy="644239"/>
      </dsp:txXfrm>
    </dsp:sp>
    <dsp:sp modelId="{286832FF-D551-4D4C-BC00-3FCD82B3F19C}">
      <dsp:nvSpPr>
        <dsp:cNvPr id="0" name=""/>
        <dsp:cNvSpPr/>
      </dsp:nvSpPr>
      <dsp:spPr>
        <a:xfrm>
          <a:off x="3094012" y="3358137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338823" y="3356282"/>
        <a:ext cx="25769" cy="25769"/>
      </dsp:txXfrm>
    </dsp:sp>
    <dsp:sp modelId="{EA099DAB-5FED-4BBC-B94F-5191CC16573E}">
      <dsp:nvSpPr>
        <dsp:cNvPr id="0" name=""/>
        <dsp:cNvSpPr/>
      </dsp:nvSpPr>
      <dsp:spPr>
        <a:xfrm>
          <a:off x="3609404" y="3047047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Spółki …………</a:t>
          </a:r>
        </a:p>
      </dsp:txBody>
      <dsp:txXfrm>
        <a:off x="3609404" y="3047047"/>
        <a:ext cx="1288479" cy="644239"/>
      </dsp:txXfrm>
    </dsp:sp>
    <dsp:sp modelId="{0D74B8DC-8572-44F9-8132-A7EEC11ACE1B}">
      <dsp:nvSpPr>
        <dsp:cNvPr id="0" name=""/>
        <dsp:cNvSpPr/>
      </dsp:nvSpPr>
      <dsp:spPr>
        <a:xfrm rot="17692822">
          <a:off x="4543075" y="2802480"/>
          <a:ext cx="1225008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225008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17692822">
        <a:off x="5124954" y="2782885"/>
        <a:ext cx="61250" cy="61250"/>
      </dsp:txXfrm>
    </dsp:sp>
    <dsp:sp modelId="{64CA827E-2BF3-4C30-92F1-FE465D774F1F}">
      <dsp:nvSpPr>
        <dsp:cNvPr id="0" name=""/>
        <dsp:cNvSpPr/>
      </dsp:nvSpPr>
      <dsp:spPr>
        <a:xfrm>
          <a:off x="5413275" y="1935734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kern="1200"/>
        </a:p>
      </dsp:txBody>
      <dsp:txXfrm>
        <a:off x="5413275" y="1935734"/>
        <a:ext cx="1288479" cy="644239"/>
      </dsp:txXfrm>
    </dsp:sp>
    <dsp:sp modelId="{22890134-FC66-4311-83C2-A6FEB2B6E0AE}">
      <dsp:nvSpPr>
        <dsp:cNvPr id="0" name=""/>
        <dsp:cNvSpPr/>
      </dsp:nvSpPr>
      <dsp:spPr>
        <a:xfrm>
          <a:off x="6701754" y="2246823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946565" y="2244969"/>
        <a:ext cx="25769" cy="25769"/>
      </dsp:txXfrm>
    </dsp:sp>
    <dsp:sp modelId="{04F835D5-249B-4AD1-B845-06B8D92A21AA}">
      <dsp:nvSpPr>
        <dsp:cNvPr id="0" name=""/>
        <dsp:cNvSpPr/>
      </dsp:nvSpPr>
      <dsp:spPr>
        <a:xfrm>
          <a:off x="7217145" y="1935734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Minimalny kapitał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…………………………</a:t>
          </a:r>
        </a:p>
      </dsp:txBody>
      <dsp:txXfrm>
        <a:off x="7217145" y="1935734"/>
        <a:ext cx="1288479" cy="644239"/>
      </dsp:txXfrm>
    </dsp:sp>
    <dsp:sp modelId="{19538A67-3B9E-403F-AC7D-1B81884648B7}">
      <dsp:nvSpPr>
        <dsp:cNvPr id="0" name=""/>
        <dsp:cNvSpPr/>
      </dsp:nvSpPr>
      <dsp:spPr>
        <a:xfrm rot="19457599">
          <a:off x="4838225" y="3172918"/>
          <a:ext cx="634706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634706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19457599">
        <a:off x="5139711" y="3168080"/>
        <a:ext cx="31735" cy="31735"/>
      </dsp:txXfrm>
    </dsp:sp>
    <dsp:sp modelId="{A330B6FA-94CB-4417-BD99-3D9147ACB607}">
      <dsp:nvSpPr>
        <dsp:cNvPr id="0" name=""/>
        <dsp:cNvSpPr/>
      </dsp:nvSpPr>
      <dsp:spPr>
        <a:xfrm>
          <a:off x="5413275" y="2676609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kern="1200"/>
        </a:p>
      </dsp:txBody>
      <dsp:txXfrm>
        <a:off x="5413275" y="2676609"/>
        <a:ext cx="1288479" cy="644239"/>
      </dsp:txXfrm>
    </dsp:sp>
    <dsp:sp modelId="{9BE6092E-F533-4238-8E2C-651D2C257320}">
      <dsp:nvSpPr>
        <dsp:cNvPr id="0" name=""/>
        <dsp:cNvSpPr/>
      </dsp:nvSpPr>
      <dsp:spPr>
        <a:xfrm>
          <a:off x="6701754" y="2987699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946565" y="2985844"/>
        <a:ext cx="25769" cy="25769"/>
      </dsp:txXfrm>
    </dsp:sp>
    <dsp:sp modelId="{9AD28A93-11E9-4988-A114-5FF62472DC22}">
      <dsp:nvSpPr>
        <dsp:cNvPr id="0" name=""/>
        <dsp:cNvSpPr/>
      </dsp:nvSpPr>
      <dsp:spPr>
        <a:xfrm>
          <a:off x="7217145" y="2676609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Minimalny kapitał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………………………….</a:t>
          </a:r>
        </a:p>
      </dsp:txBody>
      <dsp:txXfrm>
        <a:off x="7217145" y="2676609"/>
        <a:ext cx="1288479" cy="644239"/>
      </dsp:txXfrm>
    </dsp:sp>
    <dsp:sp modelId="{9A7E8797-BCB4-4E83-8614-0F95E992CDC4}">
      <dsp:nvSpPr>
        <dsp:cNvPr id="0" name=""/>
        <dsp:cNvSpPr/>
      </dsp:nvSpPr>
      <dsp:spPr>
        <a:xfrm rot="2142401">
          <a:off x="4838225" y="3543356"/>
          <a:ext cx="634706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634706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2142401">
        <a:off x="5139711" y="3538518"/>
        <a:ext cx="31735" cy="31735"/>
      </dsp:txXfrm>
    </dsp:sp>
    <dsp:sp modelId="{B784716D-2548-465E-8CF3-3778EBD89BE0}">
      <dsp:nvSpPr>
        <dsp:cNvPr id="0" name=""/>
        <dsp:cNvSpPr/>
      </dsp:nvSpPr>
      <dsp:spPr>
        <a:xfrm>
          <a:off x="5413275" y="3417485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kern="1200"/>
        </a:p>
      </dsp:txBody>
      <dsp:txXfrm>
        <a:off x="5413275" y="3417485"/>
        <a:ext cx="1288479" cy="644239"/>
      </dsp:txXfrm>
    </dsp:sp>
    <dsp:sp modelId="{388EB43F-3EA6-44EC-996C-C728A9AB622F}">
      <dsp:nvSpPr>
        <dsp:cNvPr id="0" name=""/>
        <dsp:cNvSpPr/>
      </dsp:nvSpPr>
      <dsp:spPr>
        <a:xfrm>
          <a:off x="6701754" y="3728574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946565" y="3726720"/>
        <a:ext cx="25769" cy="25769"/>
      </dsp:txXfrm>
    </dsp:sp>
    <dsp:sp modelId="{257B4991-9C5D-4921-BFA6-588260FF653A}">
      <dsp:nvSpPr>
        <dsp:cNvPr id="0" name=""/>
        <dsp:cNvSpPr/>
      </dsp:nvSpPr>
      <dsp:spPr>
        <a:xfrm>
          <a:off x="7217145" y="3417485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Minimalny kapitał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………………………….</a:t>
          </a:r>
        </a:p>
      </dsp:txBody>
      <dsp:txXfrm>
        <a:off x="7217145" y="3417485"/>
        <a:ext cx="1288479" cy="644239"/>
      </dsp:txXfrm>
    </dsp:sp>
    <dsp:sp modelId="{FA2E9952-63A0-41AB-BA55-DEA180368C34}">
      <dsp:nvSpPr>
        <dsp:cNvPr id="0" name=""/>
        <dsp:cNvSpPr/>
      </dsp:nvSpPr>
      <dsp:spPr>
        <a:xfrm rot="3907178">
          <a:off x="4543075" y="3913793"/>
          <a:ext cx="1225008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225008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3907178">
        <a:off x="5124954" y="3894198"/>
        <a:ext cx="61250" cy="61250"/>
      </dsp:txXfrm>
    </dsp:sp>
    <dsp:sp modelId="{81022D1D-ABEC-4257-940C-43751D06E63D}">
      <dsp:nvSpPr>
        <dsp:cNvPr id="0" name=""/>
        <dsp:cNvSpPr/>
      </dsp:nvSpPr>
      <dsp:spPr>
        <a:xfrm>
          <a:off x="5413275" y="4158360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kern="1200"/>
        </a:p>
      </dsp:txBody>
      <dsp:txXfrm>
        <a:off x="5413275" y="4158360"/>
        <a:ext cx="1288479" cy="644239"/>
      </dsp:txXfrm>
    </dsp:sp>
    <dsp:sp modelId="{41C85C90-023C-40BB-BF6D-069626688FD3}">
      <dsp:nvSpPr>
        <dsp:cNvPr id="0" name=""/>
        <dsp:cNvSpPr/>
      </dsp:nvSpPr>
      <dsp:spPr>
        <a:xfrm>
          <a:off x="6701754" y="4469450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946565" y="4467595"/>
        <a:ext cx="25769" cy="25769"/>
      </dsp:txXfrm>
    </dsp:sp>
    <dsp:sp modelId="{62B667D4-0EB7-44FF-ABD4-19A2C1EA4FC1}">
      <dsp:nvSpPr>
        <dsp:cNvPr id="0" name=""/>
        <dsp:cNvSpPr/>
      </dsp:nvSpPr>
      <dsp:spPr>
        <a:xfrm>
          <a:off x="7217145" y="4158360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Minimalny kapitał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…………………………..</a:t>
          </a:r>
        </a:p>
      </dsp:txBody>
      <dsp:txXfrm>
        <a:off x="7217145" y="4158360"/>
        <a:ext cx="1288479" cy="644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2021-08-28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drecznik.edugate.pl/5-przedsiebiorstwo/5-2-formy-organizacyjno-prawne-przedsiebiorstw/" TargetMode="External"/><Relationship Id="rId7" Type="http://schemas.openxmlformats.org/officeDocument/2006/relationships/hyperlink" Target="https://www.infakt.pl/osobowosc-prawna-co-to-jest/" TargetMode="External"/><Relationship Id="rId2" Type="http://schemas.openxmlformats.org/officeDocument/2006/relationships/hyperlink" Target="https://poradnikprzedsiebiorcy.pl/-rozpoczecie-dzialalnosci-gospodarczej-cz-1-formy-organizacyjne-i-praw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awigator.um.warszawa.pl/wiedza/formy-prawne-przedsiebiorstw/" TargetMode="External"/><Relationship Id="rId5" Type="http://schemas.openxmlformats.org/officeDocument/2006/relationships/hyperlink" Target="https://www.mega-tech.com.pl/rodzaje-spolek/" TargetMode="External"/><Relationship Id="rId4" Type="http://schemas.openxmlformats.org/officeDocument/2006/relationships/hyperlink" Target="https://poradnikprzedsiebiorcy.pl/-limity-wysokosci-kapitalu-zakladowego-w-spolkach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Dlaczego przedsiębiorstwo powinno znać swoje otoczenie? | Conqu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0"/>
            <a:ext cx="5905500" cy="3305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284984"/>
            <a:ext cx="7772400" cy="151216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l-PL" sz="3200" b="1" dirty="0"/>
              <a:t/>
            </a:r>
            <a:br>
              <a:rPr lang="pl-PL" sz="3200" b="1" dirty="0"/>
            </a:br>
            <a:r>
              <a:rPr lang="pl-PL" sz="3200" b="1" dirty="0"/>
              <a:t>CHCĘ BYĆ PRZEDSIĘBIORCĄ! </a:t>
            </a:r>
            <a:br>
              <a:rPr lang="pl-PL" sz="3200" b="1" dirty="0"/>
            </a:br>
            <a:r>
              <a:rPr lang="pl-PL" sz="3200" b="1" dirty="0"/>
              <a:t>FORMY ORGANIZACYJNO – PRAWNE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4293096"/>
            <a:ext cx="7016824" cy="2088232"/>
          </a:xfrm>
        </p:spPr>
        <p:txBody>
          <a:bodyPr>
            <a:normAutofit/>
          </a:bodyPr>
          <a:lstStyle/>
          <a:p>
            <a:pPr algn="l"/>
            <a:endParaRPr lang="pl-PL" sz="2800" dirty="0">
              <a:solidFill>
                <a:schemeClr val="tx1"/>
              </a:solidFill>
            </a:endParaRPr>
          </a:p>
          <a:p>
            <a:r>
              <a:rPr lang="pl-PL" sz="2800" dirty="0">
                <a:solidFill>
                  <a:schemeClr val="tx1"/>
                </a:solidFill>
              </a:rPr>
              <a:t>WEB QUEST JEST PRZEZNACZONY DLA KLAS SZKOŁY </a:t>
            </a:r>
            <a:r>
              <a:rPr lang="pl-PL" sz="2800">
                <a:solidFill>
                  <a:schemeClr val="tx1"/>
                </a:solidFill>
              </a:rPr>
              <a:t>POLICEALNEJ 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18434" name="AutoShape 2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6" name="AutoShape 4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8" name="AutoShape 6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9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 zakończonej pracy każda z grup przedstawi wyniki swoich analiz, a ich poprawność wspólnie z całą klasą zweryfikujecie pod nadzorem nauczyciela prowadzącego zajęcia. 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4" name="Picture 2" descr="Kto ma szansę być skutecznym w pracy z zespołem? - Blog Jak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62726"/>
            <a:ext cx="4139952" cy="31952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 descr="Jak efektywnie zorganizować pracę w rozproszonym zespole? - No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3440" y="3670350"/>
            <a:ext cx="5040560" cy="3187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dukacja Medialna • Zobacz wątek - Komunikac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9325" y="5391149"/>
            <a:ext cx="3114675" cy="14668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Pora na indywidualną (samodzielną) analizę: każdy z Was, na podstawie poznanych dzisiaj informacji na temat form organizacyjno – prawnych przedsiębiorstw, wskaże taką formę, którą wybrałby zakładając firmę. </a:t>
            </a:r>
          </a:p>
          <a:p>
            <a:pPr algn="just"/>
            <a:r>
              <a:rPr lang="pl-PL" dirty="0"/>
              <a:t>W tym celu wykorzystajcie „rybi szkielet”, na którym zaznaczycie wady(</a:t>
            </a:r>
            <a:r>
              <a:rPr lang="pl-PL" dirty="0">
                <a:sym typeface="Wingdings" pitchFamily="2" charset="2"/>
              </a:rPr>
              <a:t>)</a:t>
            </a:r>
            <a:r>
              <a:rPr lang="pl-PL" dirty="0"/>
              <a:t> i zalety (</a:t>
            </a:r>
            <a:r>
              <a:rPr lang="pl-PL" dirty="0">
                <a:sym typeface="Wingdings" pitchFamily="2" charset="2"/>
              </a:rPr>
              <a:t>) </a:t>
            </a:r>
            <a:r>
              <a:rPr lang="pl-PL" dirty="0"/>
              <a:t>poszczególnych rodzajów działalności gospodarczej. Nazwę działalności wpiszcie w kolorowe prostokąty. Ta forma, która najczęściej pojawi się w górnej części szkieletu „wygrywa”.   </a:t>
            </a:r>
          </a:p>
          <a:p>
            <a:pPr algn="just"/>
            <a:r>
              <a:rPr lang="pl-PL" dirty="0"/>
              <a:t>Swoimi uwagami podzielcie się z pozostałymi członkami, najpierw swoich grup, a potem klasy.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 – „RYBI SZKIELET” </a:t>
            </a:r>
            <a:endParaRPr lang="pl-PL" dirty="0"/>
          </a:p>
        </p:txBody>
      </p:sp>
      <p:sp>
        <p:nvSpPr>
          <p:cNvPr id="5" name="Trójkąt równoramienny 4"/>
          <p:cNvSpPr/>
          <p:nvPr/>
        </p:nvSpPr>
        <p:spPr>
          <a:xfrm rot="5400000" flipH="1">
            <a:off x="7089490" y="3589760"/>
            <a:ext cx="1930262" cy="1492634"/>
          </a:xfrm>
          <a:prstGeom prst="triangle">
            <a:avLst>
              <a:gd name="adj" fmla="val 406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Jaką formę wybrać?</a:t>
            </a:r>
          </a:p>
        </p:txBody>
      </p:sp>
      <p:sp>
        <p:nvSpPr>
          <p:cNvPr id="6" name="Elipsa 5"/>
          <p:cNvSpPr/>
          <p:nvPr/>
        </p:nvSpPr>
        <p:spPr>
          <a:xfrm>
            <a:off x="7596336" y="4005064"/>
            <a:ext cx="216024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7"/>
          <p:cNvCxnSpPr/>
          <p:nvPr/>
        </p:nvCxnSpPr>
        <p:spPr>
          <a:xfrm>
            <a:off x="1763688" y="4293096"/>
            <a:ext cx="554461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H="1" flipV="1">
            <a:off x="2339752" y="2636912"/>
            <a:ext cx="864096" cy="158417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 flipH="1" flipV="1">
            <a:off x="4211960" y="2708920"/>
            <a:ext cx="864096" cy="158417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 flipH="1" flipV="1">
            <a:off x="5652120" y="2636912"/>
            <a:ext cx="864096" cy="158417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 flipH="1">
            <a:off x="2123728" y="4365104"/>
            <a:ext cx="1080120" cy="11521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 flipH="1">
            <a:off x="3995936" y="4365104"/>
            <a:ext cx="1080120" cy="11521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 flipH="1">
            <a:off x="5436096" y="4437112"/>
            <a:ext cx="1080120" cy="11521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/>
          <p:nvPr/>
        </p:nvCxnSpPr>
        <p:spPr>
          <a:xfrm flipV="1">
            <a:off x="2771800" y="2564904"/>
            <a:ext cx="50405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/>
          <p:cNvCxnSpPr/>
          <p:nvPr/>
        </p:nvCxnSpPr>
        <p:spPr>
          <a:xfrm flipV="1">
            <a:off x="4716016" y="2636912"/>
            <a:ext cx="50405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/>
          <p:cNvCxnSpPr/>
          <p:nvPr/>
        </p:nvCxnSpPr>
        <p:spPr>
          <a:xfrm flipV="1">
            <a:off x="6012160" y="2276872"/>
            <a:ext cx="50405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/>
          <p:cNvCxnSpPr/>
          <p:nvPr/>
        </p:nvCxnSpPr>
        <p:spPr>
          <a:xfrm flipH="1" flipV="1">
            <a:off x="1691680" y="3645024"/>
            <a:ext cx="122413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/>
          <p:nvPr/>
        </p:nvCxnSpPr>
        <p:spPr>
          <a:xfrm flipH="1" flipV="1">
            <a:off x="5076056" y="3645024"/>
            <a:ext cx="122413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/>
          <p:nvPr/>
        </p:nvCxnSpPr>
        <p:spPr>
          <a:xfrm>
            <a:off x="2771800" y="4869160"/>
            <a:ext cx="28803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/>
          <p:nvPr/>
        </p:nvCxnSpPr>
        <p:spPr>
          <a:xfrm>
            <a:off x="4788024" y="4725144"/>
            <a:ext cx="28803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/>
          <p:nvPr/>
        </p:nvCxnSpPr>
        <p:spPr>
          <a:xfrm>
            <a:off x="6228184" y="4797152"/>
            <a:ext cx="28803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rostokąt 28"/>
          <p:cNvSpPr/>
          <p:nvPr/>
        </p:nvSpPr>
        <p:spPr>
          <a:xfrm>
            <a:off x="899592" y="1844824"/>
            <a:ext cx="21602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Rejestracja </a:t>
            </a:r>
          </a:p>
        </p:txBody>
      </p:sp>
      <p:sp>
        <p:nvSpPr>
          <p:cNvPr id="30" name="Prostokąt 29"/>
          <p:cNvSpPr/>
          <p:nvPr/>
        </p:nvSpPr>
        <p:spPr>
          <a:xfrm>
            <a:off x="3275856" y="1628800"/>
            <a:ext cx="20162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Wymagany kapitał </a:t>
            </a:r>
          </a:p>
        </p:txBody>
      </p:sp>
      <p:sp>
        <p:nvSpPr>
          <p:cNvPr id="31" name="Prostokąt 30"/>
          <p:cNvSpPr/>
          <p:nvPr/>
        </p:nvSpPr>
        <p:spPr>
          <a:xfrm>
            <a:off x="5436096" y="1556792"/>
            <a:ext cx="27363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Właściciel (swoboda zarządzania) a odpowiedzialność </a:t>
            </a:r>
          </a:p>
        </p:txBody>
      </p:sp>
      <p:sp>
        <p:nvSpPr>
          <p:cNvPr id="32" name="Prostokąt 31"/>
          <p:cNvSpPr/>
          <p:nvPr/>
        </p:nvSpPr>
        <p:spPr>
          <a:xfrm>
            <a:off x="539552" y="5661248"/>
            <a:ext cx="180020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rostokąt 32"/>
          <p:cNvSpPr/>
          <p:nvPr/>
        </p:nvSpPr>
        <p:spPr>
          <a:xfrm>
            <a:off x="3131840" y="5805264"/>
            <a:ext cx="180020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Prostokąt 33"/>
          <p:cNvSpPr/>
          <p:nvPr/>
        </p:nvSpPr>
        <p:spPr>
          <a:xfrm>
            <a:off x="5292080" y="5877272"/>
            <a:ext cx="180020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pole tekstowe 34"/>
          <p:cNvSpPr txBox="1"/>
          <p:nvPr/>
        </p:nvSpPr>
        <p:spPr>
          <a:xfrm>
            <a:off x="899592" y="3140968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>
                <a:sym typeface="Wingdings" pitchFamily="2" charset="2"/>
              </a:rPr>
              <a:t></a:t>
            </a:r>
            <a:endParaRPr lang="pl-PL" sz="4000" dirty="0"/>
          </a:p>
        </p:txBody>
      </p:sp>
      <p:sp>
        <p:nvSpPr>
          <p:cNvPr id="36" name="pole tekstowe 35"/>
          <p:cNvSpPr txBox="1"/>
          <p:nvPr/>
        </p:nvSpPr>
        <p:spPr>
          <a:xfrm>
            <a:off x="899592" y="5085184"/>
            <a:ext cx="7328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000" dirty="0">
                <a:sym typeface="Wingdings" pitchFamily="2" charset="2"/>
              </a:rPr>
              <a:t> </a:t>
            </a:r>
            <a:endParaRPr lang="pl-PL" sz="4000" dirty="0"/>
          </a:p>
        </p:txBody>
      </p:sp>
      <p:sp>
        <p:nvSpPr>
          <p:cNvPr id="37" name="Prostokąt 36"/>
          <p:cNvSpPr/>
          <p:nvPr/>
        </p:nvSpPr>
        <p:spPr>
          <a:xfrm>
            <a:off x="395536" y="2780928"/>
            <a:ext cx="1800200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Prostokąt 37"/>
          <p:cNvSpPr/>
          <p:nvPr/>
        </p:nvSpPr>
        <p:spPr>
          <a:xfrm>
            <a:off x="6444208" y="2852936"/>
            <a:ext cx="1800200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Prostokąt 38"/>
          <p:cNvSpPr/>
          <p:nvPr/>
        </p:nvSpPr>
        <p:spPr>
          <a:xfrm>
            <a:off x="3059832" y="3573016"/>
            <a:ext cx="1584176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>
                <a:hlinkClick r:id="rId2"/>
              </a:rPr>
              <a:t>https://poradnikprzedsiebiorcy.pl/-rozpoczecie-dzialalnosci-gospodarczej-cz-1-formy-organizacyjne-i-prawne</a:t>
            </a:r>
            <a:endParaRPr lang="pl-PL" dirty="0"/>
          </a:p>
          <a:p>
            <a:r>
              <a:rPr lang="pl-PL" dirty="0">
                <a:hlinkClick r:id="rId3"/>
              </a:rPr>
              <a:t>http://www.podrecznik.edugate.pl/5-przedsiebiorstwo/5-2-formy-organizacyjno-prawne-przedsiebiorstw/</a:t>
            </a:r>
            <a:endParaRPr lang="pl-PL" dirty="0"/>
          </a:p>
          <a:p>
            <a:r>
              <a:rPr lang="pl-PL" dirty="0">
                <a:hlinkClick r:id="rId4"/>
              </a:rPr>
              <a:t>https://poradnikprzedsiebiorcy.pl/-</a:t>
            </a:r>
            <a:r>
              <a:rPr lang="pl-PL" dirty="0" smtClean="0">
                <a:hlinkClick r:id="rId4"/>
              </a:rPr>
              <a:t>limity-wysokosci-kapitalu-zakladowego-w-spolkach</a:t>
            </a:r>
            <a:endParaRPr lang="pl-PL" dirty="0" smtClean="0"/>
          </a:p>
          <a:p>
            <a:r>
              <a:rPr lang="pl-PL" dirty="0" smtClean="0">
                <a:hlinkClick r:id="rId5"/>
              </a:rPr>
              <a:t>https://www.mega-tech.com.pl/rodzaje-spolek</a:t>
            </a:r>
            <a:r>
              <a:rPr lang="pl-PL" dirty="0" smtClean="0">
                <a:hlinkClick r:id="rId5"/>
              </a:rPr>
              <a:t>/</a:t>
            </a:r>
            <a:endParaRPr lang="pl-PL" dirty="0" smtClean="0"/>
          </a:p>
          <a:p>
            <a:r>
              <a:rPr lang="pl-PL" dirty="0" smtClean="0">
                <a:hlinkClick r:id="rId6"/>
              </a:rPr>
              <a:t>http://nawigator.um.warszawa.pl/wiedza/formy-prawne-przedsiebiorstw</a:t>
            </a:r>
            <a:r>
              <a:rPr lang="pl-PL" dirty="0" smtClean="0">
                <a:hlinkClick r:id="rId6"/>
              </a:rPr>
              <a:t>/</a:t>
            </a:r>
            <a:endParaRPr lang="pl-PL" dirty="0" smtClean="0"/>
          </a:p>
          <a:p>
            <a:r>
              <a:rPr lang="pl-PL" smtClean="0">
                <a:hlinkClick r:id="rId7"/>
              </a:rPr>
              <a:t>https://</a:t>
            </a:r>
            <a:r>
              <a:rPr lang="pl-PL" smtClean="0">
                <a:hlinkClick r:id="rId7"/>
              </a:rPr>
              <a:t>www.infakt.pl/osobowosc-prawna-co-to-jest</a:t>
            </a:r>
            <a:r>
              <a:rPr lang="pl-PL" smtClean="0">
                <a:hlinkClick r:id="rId7"/>
              </a:rPr>
              <a:t>/</a:t>
            </a:r>
            <a:endParaRPr lang="pl-PL" smtClean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Uwaga na fotki: Kryteria ocenian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991058"/>
            <a:ext cx="2627784" cy="18669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4" name="Picture 2" descr="Komunikacja bezpośrednia w biznesie - Birezowsk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184" y="1"/>
            <a:ext cx="3428816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/>
              <a:t>Dokonajcie oceny własnej pracy:</a:t>
            </a:r>
          </a:p>
          <a:p>
            <a:r>
              <a:rPr lang="pl-PL" dirty="0"/>
              <a:t>Jak bardzo byłem zaangażowany w pracę grupy? (na 2, 4 czy 6 punktów?)</a:t>
            </a:r>
          </a:p>
          <a:p>
            <a:r>
              <a:rPr lang="pl-PL" dirty="0"/>
              <a:t>Jak bardzo wspomogłem grupę w wykonaniu wspólnego działania? (na 2, 4 czy 6 punktów?)</a:t>
            </a:r>
          </a:p>
          <a:p>
            <a:r>
              <a:rPr lang="pl-PL" dirty="0"/>
              <a:t>Czy rzetelnie wykonałem polecenie do samodzielnej analizy? (na 2, 4 czy 6 punktów?)</a:t>
            </a:r>
          </a:p>
          <a:p>
            <a:r>
              <a:rPr lang="pl-PL" dirty="0"/>
              <a:t>A teraz sprawdź jak bardzo Twoje oceny są zbieżne (podobne) z oceną dokonaną przez nauczyciela.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pl-PL" sz="3600" dirty="0"/>
              <a:t>Ewaluacja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887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8677">
                <a:tc>
                  <a:txBody>
                    <a:bodyPr/>
                    <a:lstStyle/>
                    <a:p>
                      <a:r>
                        <a:rPr lang="pl-PL" sz="1600" dirty="0"/>
                        <a:t>Zawartość merytoryczna tabeli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bardzo dobra merytorycznie. Poprawne treści. 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2979">
                <a:tc>
                  <a:txBody>
                    <a:bodyPr/>
                    <a:lstStyle/>
                    <a:p>
                      <a:r>
                        <a:rPr lang="pl-PL" sz="1600" dirty="0"/>
                        <a:t>Zawartość merytoryczna schematu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2979">
                <a:tc>
                  <a:txBody>
                    <a:bodyPr/>
                    <a:lstStyle/>
                    <a:p>
                      <a:r>
                        <a:rPr lang="pl-PL" sz="1600" dirty="0"/>
                        <a:t>Zawartość merytoryczna „szkieletu ryby”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32105">
                <a:tc>
                  <a:txBody>
                    <a:bodyPr/>
                    <a:lstStyle/>
                    <a:p>
                      <a:r>
                        <a:rPr lang="pl-PL" sz="1600" dirty="0"/>
                        <a:t>Zaangażowanie w pracę grupy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Słabe</a:t>
                      </a:r>
                      <a:r>
                        <a:rPr lang="pl-PL" sz="1600" baseline="0" dirty="0"/>
                        <a:t> zaangażowanie, mały udział w pracy grupy 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Duże zaangażowanie, czynny udział w pracy grupy </a:t>
                      </a:r>
                      <a:endParaRPr lang="pl-PL" sz="1600" dirty="0"/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 Bardzo duże zaangażowanie, podjęcie funkcji lidera grupy</a:t>
                      </a:r>
                      <a:endParaRPr lang="pl-PL" sz="1600" dirty="0"/>
                    </a:p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2979">
                <a:tc>
                  <a:txBody>
                    <a:bodyPr/>
                    <a:lstStyle/>
                    <a:p>
                      <a:r>
                        <a:rPr lang="pl-PL" sz="1600" dirty="0"/>
                        <a:t>Zaangażowanie w pracę samodzielną, trafność uwag i wniosków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Słabe</a:t>
                      </a:r>
                      <a:r>
                        <a:rPr lang="pl-PL" sz="1600" baseline="0" dirty="0"/>
                        <a:t> zaangażowanie, brak trafnych uwag i wniosków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Duże zaangażowanie, kilka trafnych uwag i wniosków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Bardzo duże zaangażowanie, trafne uwagi i wnioski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187624" y="1600200"/>
          <a:ext cx="6120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&gt;10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niedostateczny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dopuszczający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12- 16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18-22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24-28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074" name="Picture 2" descr="OSIR Krosno Odrzańskie - Jesienne piłkarskie postęp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7" y="4291657"/>
            <a:ext cx="2848502" cy="244971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98230" cy="18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pl-PL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dirty="0"/>
              <a:t>Mogliście w praktyce zastosować Waszą wiedzę i umiejętności analityczne. </a:t>
            </a:r>
          </a:p>
          <a:p>
            <a:pPr lvl="0">
              <a:buAutoNum type="arabicPeriod"/>
            </a:pPr>
            <a:r>
              <a:rPr lang="pl-PL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dirty="0"/>
              <a:t>Uczyliście się trudnej sztuki współpracy w grupie.</a:t>
            </a:r>
          </a:p>
          <a:p>
            <a:pPr lvl="0">
              <a:buAutoNum type="arabicPeriod"/>
            </a:pPr>
            <a:r>
              <a:rPr lang="pl-PL" dirty="0"/>
              <a:t>Mogliście Waszą pracę zaprezentować na forum klasy i podzielić się swoją wiedzą i umiejętnościami.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76872"/>
            <a:ext cx="9144000" cy="2533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 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Nauczyciel  powinien dokładnie przeanalizować treści wspólnie z uczniami, aż do momentu ich zrozumienia przez uczniów. Powinien jednak bardziej służyć im pomocą, radą, wyjaśnieniami, a nie gotowymi rozwiązaniami. </a:t>
            </a:r>
          </a:p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le warte jest przedsiębiorstwo? - CX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013558"/>
            <a:ext cx="4211960" cy="28444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Na pewno część z Was marzy o założeniu własnej firmy po ukończeniu szkoły – wspaniały pomysł!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Sam jesteś dla siebie szefem i możesz realizować się zawodowo!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Jednak aby odnieść sukces, trzeba wziąć pod uwagę wiele czynników prawnych oraz gospodarczych ważnych podczas zakładania i prowadzenia firmy, no i … mieć trochę szczęścia 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F9EBF21-B371-4BD9-88F6-D90AD42F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132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/>
              <a:t>Projekt „</a:t>
            </a:r>
            <a:r>
              <a:rPr lang="pl-PL" b="0" i="0">
                <a:effectLst/>
              </a:rPr>
              <a:t>Innowacyjne narzędzia w edukacji zawodowej dla niesłyszących</a:t>
            </a:r>
            <a:r>
              <a:rPr lang="pl-PL"/>
              <a:t>” korzysta z dofinansowania otrzymanego od Islandii, Liechtensteinu i Norwegii w ramach funduszy EOG. </a:t>
            </a:r>
            <a:br>
              <a:rPr lang="pl-PL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37517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Specjalnie dla Was przygotowałam zadanie, które pomoże Wam poznać formy organizacyjno – prawne przedsiębiorstw, ich zalety i wady, a przez to wybrać formę najlepszą dla siebie.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  <p:pic>
        <p:nvPicPr>
          <p:cNvPr id="12290" name="Picture 2" descr="Litwa | Portal Promocji Eksportu | Przedsiębiorstwo indywidual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645024"/>
            <a:ext cx="3810000" cy="305752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rzedsiębiorstwo - definicja i charakterystyka - ▶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8350" y="3562349"/>
            <a:ext cx="3295650" cy="32956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 będzie przygotowanie krótkiej charakterystyki form organizacyjno – prawnych przedsiębiorstw pod względem zalet i wad oraz wybór najbardziej korzystnej dla siebie formy wraz z uzasadnieniem.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Idealne otoczenie by osiągnąć SUKCES ! - Biznes MLM - Marketing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0"/>
            <a:ext cx="2123728" cy="21237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Pierwszym zadaniem będzie odszukanie informacji na temat form organizacyjno – prawnych przedsiębiorstw we wskazanych przeze mnie zasobach internetowych.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Spośród odszukanych informacji na temat przedsiębiorstw wybierzcie te, które będą stanowiły odpowiedź na pytania z tabeli.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3200" dirty="0"/>
              <a:t>To zadanie wykonacie w grupach – najlepiej 3-osobowych.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3200" dirty="0"/>
              <a:t>Pracę w grupie zorganizujcie według własnego pomysłu. </a:t>
            </a:r>
            <a:r>
              <a:rPr lang="pl-PL" sz="3200" b="1" dirty="0"/>
              <a:t>Podpowiedź:</a:t>
            </a:r>
            <a:r>
              <a:rPr lang="pl-PL" sz="3200" dirty="0"/>
              <a:t> Możecie wybrać lidera, który przydzieli każdemu z Was rodzaj przedsiębiorstwa do analizy, a potem wymienicie się informacjami na temat przedsiębiorstw.  Możecie też wspólnie wyszukiwać informacje, a jedna osoba będzie zapisywać odpowiedzi. 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pl-PL" sz="3600" dirty="0"/>
              <a:t>PROCES – UZUPEŁNIENIE TABELI</a:t>
            </a:r>
            <a:r>
              <a:rPr lang="pl-PL" dirty="0"/>
              <a:t> 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539552" y="1188720"/>
          <a:ext cx="82296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Jednoosobowa działalność</a:t>
                      </a:r>
                      <a:r>
                        <a:rPr lang="pl-PL" baseline="0" dirty="0"/>
                        <a:t> gospodarcza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  <a:p>
                      <a:r>
                        <a:rPr lang="pl-PL" dirty="0"/>
                        <a:t>Spółka cywilna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Spółki prawa handlowego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Jaka podstawa prawna reguluje funkcjonowanie</a:t>
                      </a:r>
                      <a:r>
                        <a:rPr lang="pl-PL" baseline="0" dirty="0"/>
                        <a:t> działalności?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Gdzie rejestruje się działalność?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Kto jest właścicielem działalności? (Kto zgodnie z prawem prowadzi działalność?)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Kto ponosi odpowiedzialność za zobowiązania (długi)?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7544" y="1196752"/>
          <a:ext cx="2095500" cy="914400"/>
        </p:xfrm>
        <a:graphic>
          <a:graphicData uri="http://schemas.openxmlformats.org/drawingml/2006/table">
            <a:tbl>
              <a:tblPr/>
              <a:tblGrid>
                <a:gridCol w="2095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r>
                        <a:rPr lang="pl-PL" dirty="0"/>
                        <a:t>                         forma</a:t>
                      </a:r>
                    </a:p>
                    <a:p>
                      <a:endParaRPr lang="pl-PL" dirty="0"/>
                    </a:p>
                    <a:p>
                      <a:r>
                        <a:rPr lang="pl-PL" dirty="0"/>
                        <a:t>cechy</a:t>
                      </a:r>
                      <a:r>
                        <a:rPr lang="pl-PL" baseline="0" dirty="0"/>
                        <a:t> </a:t>
                      </a:r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 zakończonej pracy każda z grup przedstawi wyniki swoich analiz, a ich poprawność wspólnie z całą klasą zweryfikujecie pod nadzorem nauczyciela prowadzącego zajęcia. </a:t>
            </a:r>
          </a:p>
        </p:txBody>
      </p:sp>
      <p:pic>
        <p:nvPicPr>
          <p:cNvPr id="10242" name="Picture 2" descr="Kto ma szansę być skutecznym w pracy z zespołem? - Blog Jak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62726"/>
            <a:ext cx="4139952" cy="31952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44" name="Picture 4" descr="Jak efektywnie zorganizować pracę w rozproszonym zespole? - No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3440" y="3670350"/>
            <a:ext cx="5040560" cy="3187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zy znasz styl funkcjonowania Twojego zespołu? - Komunikacja w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5447" y="5229200"/>
            <a:ext cx="3458553" cy="16288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Kolejnym etapem Waszej pracy będzie bliższa analiza spółek handlowych. Podobnie jak w pierwszym etapie, poszukajcie informacji we wskazanych przeze mnie źródłach tak, aby uzupełnić puste pola schematu.</a:t>
            </a:r>
          </a:p>
          <a:p>
            <a:pPr algn="just"/>
            <a:r>
              <a:rPr lang="pl-PL" dirty="0"/>
              <a:t>Uwaga! W polach „minimalny kapitał” wpiszcie kwoty tylko tam, gdzie przepis prawny je określa. W pozostałych polach wpiszcie: „nie obowiązuje”.</a:t>
            </a:r>
          </a:p>
          <a:p>
            <a:pPr algn="just"/>
            <a:r>
              <a:rPr lang="pl-PL" dirty="0"/>
              <a:t> To zadanie wykonacie w tych samych grupach według wybranego przez każdą z grup sposobu organizacji pracy.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PROCES – UZUPEŁNIENIE SCHEMATU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5072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1020</Words>
  <Application>Microsoft Office PowerPoint</Application>
  <PresentationFormat>Pokaz na ekranie (4:3)</PresentationFormat>
  <Paragraphs>142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 CHCĘ BYĆ PRZEDSIĘBIORCĄ!  FORMY ORGANIZACYJNO – PRAWNE</vt:lpstr>
      <vt:lpstr>WPROWADZENIE</vt:lpstr>
      <vt:lpstr>WPROWADZENIE</vt:lpstr>
      <vt:lpstr>ZADANIE </vt:lpstr>
      <vt:lpstr>PROCES </vt:lpstr>
      <vt:lpstr>PROCES – UZUPEŁNIENIE TABELI </vt:lpstr>
      <vt:lpstr>PROCES </vt:lpstr>
      <vt:lpstr>PROCES </vt:lpstr>
      <vt:lpstr>PROCES – UZUPEŁNIENIE SCHEMATU </vt:lpstr>
      <vt:lpstr>PROCES </vt:lpstr>
      <vt:lpstr>PROCES </vt:lpstr>
      <vt:lpstr>PROCES – „RYBI SZKIELET” </vt:lpstr>
      <vt:lpstr>ŹRÓDŁA</vt:lpstr>
      <vt:lpstr>Ewaluacja </vt:lpstr>
      <vt:lpstr>Ewaluacja</vt:lpstr>
      <vt:lpstr>Ewaluacja</vt:lpstr>
      <vt:lpstr>KONKLUZJE I WNIOSKI</vt:lpstr>
      <vt:lpstr>Slajd 18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CHCĘ BYĆ PRZEDSIĘBIORCĄ!  FORMY ORGANIZACYJNO – PRAWNE</dc:title>
  <dc:creator>HP</dc:creator>
  <cp:lastModifiedBy>Konrad1</cp:lastModifiedBy>
  <cp:revision>44</cp:revision>
  <dcterms:created xsi:type="dcterms:W3CDTF">2020-07-19T10:24:25Z</dcterms:created>
  <dcterms:modified xsi:type="dcterms:W3CDTF">2021-08-28T08:41:07Z</dcterms:modified>
</cp:coreProperties>
</file>